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sldIdLst>
    <p:sldId id="262" r:id="rId2"/>
    <p:sldId id="261" r:id="rId3"/>
  </p:sldIdLst>
  <p:sldSz cx="51206400" cy="288036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281" userDrawn="1">
          <p15:clr>
            <a:srgbClr val="A4A3A4"/>
          </p15:clr>
        </p15:guide>
        <p15:guide id="3" pos="31981" userDrawn="1">
          <p15:clr>
            <a:srgbClr val="A4A3A4"/>
          </p15:clr>
        </p15:guide>
        <p15:guide id="4" orient="horz" pos="3765" userDrawn="1">
          <p15:clr>
            <a:srgbClr val="A4A3A4"/>
          </p15:clr>
        </p15:guide>
        <p15:guide id="5" pos="1612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FA275"/>
    <a:srgbClr val="3F291F"/>
    <a:srgbClr val="EBD397"/>
    <a:srgbClr val="067293"/>
    <a:srgbClr val="785774"/>
    <a:srgbClr val="E3AA3B"/>
    <a:srgbClr val="D19D36"/>
    <a:srgbClr val="BE9A6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270"/>
    <p:restoredTop sz="96327"/>
  </p:normalViewPr>
  <p:slideViewPr>
    <p:cSldViewPr snapToGrid="0" snapToObjects="1" showGuides="1">
      <p:cViewPr>
        <p:scale>
          <a:sx n="100" d="100"/>
          <a:sy n="100" d="100"/>
        </p:scale>
        <p:origin x="144" y="-4144"/>
      </p:cViewPr>
      <p:guideLst>
        <p:guide pos="281"/>
        <p:guide pos="31981"/>
        <p:guide orient="horz" pos="3765"/>
        <p:guide pos="16128"/>
      </p:guideLst>
    </p:cSldViewPr>
  </p:slideViewPr>
  <p:notesTextViewPr>
    <p:cViewPr>
      <p:scale>
        <a:sx n="1" d="1"/>
        <a:sy n="1" d="1"/>
      </p:scale>
      <p:origin x="0" y="0"/>
    </p:cViewPr>
  </p:notesTextViewPr>
  <p:gridSpacing cx="1800225" cy="1800225"/>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0A676D-2243-4C93-8C59-8F17B819BF0B}"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7CF1FCD1-EDDB-47D6-A7F5-B81B2ECF089D}">
      <dgm:prSet phldrT="[Text]" phldr="1" custT="1"/>
      <dgm:spPr>
        <a:solidFill>
          <a:srgbClr val="E3AA3B"/>
        </a:solidFill>
      </dgm:spPr>
      <dgm:t>
        <a:bodyPr/>
        <a:lstStyle/>
        <a:p>
          <a:endParaRPr lang="en-US" sz="4000" dirty="0">
            <a:solidFill>
              <a:schemeClr val="tx1"/>
            </a:solidFill>
            <a:latin typeface="Trade Gothic LT Std" pitchFamily="2" charset="0"/>
          </a:endParaRPr>
        </a:p>
      </dgm:t>
    </dgm:pt>
    <dgm:pt modelId="{ABB586D4-1E3D-404F-BE29-2C58EC2C7A12}" type="parTrans" cxnId="{BB479587-F13E-41CD-AE48-D1360CCD88B5}">
      <dgm:prSet/>
      <dgm:spPr/>
      <dgm:t>
        <a:bodyPr/>
        <a:lstStyle/>
        <a:p>
          <a:endParaRPr lang="en-US" sz="4400">
            <a:solidFill>
              <a:schemeClr val="tx1"/>
            </a:solidFill>
          </a:endParaRPr>
        </a:p>
      </dgm:t>
    </dgm:pt>
    <dgm:pt modelId="{D3916F06-88EB-4745-9AC1-6F647012DD5A}" type="sibTrans" cxnId="{BB479587-F13E-41CD-AE48-D1360CCD88B5}">
      <dgm:prSet/>
      <dgm:spPr>
        <a:solidFill>
          <a:schemeClr val="accent2">
            <a:lumMod val="75000"/>
          </a:schemeClr>
        </a:solidFill>
      </dgm:spPr>
      <dgm:t>
        <a:bodyPr/>
        <a:lstStyle/>
        <a:p>
          <a:endParaRPr lang="en-US" sz="4400">
            <a:solidFill>
              <a:schemeClr val="tx1"/>
            </a:solidFill>
          </a:endParaRPr>
        </a:p>
      </dgm:t>
    </dgm:pt>
    <dgm:pt modelId="{6294DCBE-C1CA-4308-94E1-30D3C71FC2F6}">
      <dgm:prSet phldrT="[Text]" phldr="1" custT="1"/>
      <dgm:spPr>
        <a:solidFill>
          <a:srgbClr val="E3AA3B"/>
        </a:solidFill>
      </dgm:spPr>
      <dgm:t>
        <a:bodyPr/>
        <a:lstStyle/>
        <a:p>
          <a:endParaRPr lang="en-US" sz="4400" dirty="0">
            <a:solidFill>
              <a:schemeClr val="tx1"/>
            </a:solidFill>
          </a:endParaRPr>
        </a:p>
      </dgm:t>
    </dgm:pt>
    <dgm:pt modelId="{2A074776-3F93-4DF0-B09C-390F2C3E9F30}" type="parTrans" cxnId="{C813D9DD-6BC5-439B-9E23-E5DCD98D7E25}">
      <dgm:prSet/>
      <dgm:spPr/>
      <dgm:t>
        <a:bodyPr/>
        <a:lstStyle/>
        <a:p>
          <a:endParaRPr lang="en-US" sz="4400">
            <a:solidFill>
              <a:schemeClr val="tx1"/>
            </a:solidFill>
          </a:endParaRPr>
        </a:p>
      </dgm:t>
    </dgm:pt>
    <dgm:pt modelId="{65573CCF-EE9D-4C5D-BE3B-C50FA0060840}" type="sibTrans" cxnId="{C813D9DD-6BC5-439B-9E23-E5DCD98D7E25}">
      <dgm:prSet/>
      <dgm:spPr/>
      <dgm:t>
        <a:bodyPr/>
        <a:lstStyle/>
        <a:p>
          <a:endParaRPr lang="en-US" sz="4400">
            <a:solidFill>
              <a:schemeClr val="tx1"/>
            </a:solidFill>
          </a:endParaRPr>
        </a:p>
      </dgm:t>
    </dgm:pt>
    <dgm:pt modelId="{FB83CC65-433F-4680-9A3E-041E7D0B1538}">
      <dgm:prSet phldrT="[Text]" phldr="1" custT="1"/>
      <dgm:spPr>
        <a:solidFill>
          <a:srgbClr val="E3AA3B"/>
        </a:solidFill>
      </dgm:spPr>
      <dgm:t>
        <a:bodyPr/>
        <a:lstStyle/>
        <a:p>
          <a:endParaRPr lang="en-US" sz="4400" dirty="0">
            <a:solidFill>
              <a:schemeClr val="tx1"/>
            </a:solidFill>
          </a:endParaRPr>
        </a:p>
      </dgm:t>
    </dgm:pt>
    <dgm:pt modelId="{8B707CA0-B8EC-4BD5-878C-F1AE0946E124}" type="parTrans" cxnId="{B77B258F-0782-471A-8D7B-75D5A1F6862D}">
      <dgm:prSet/>
      <dgm:spPr/>
      <dgm:t>
        <a:bodyPr/>
        <a:lstStyle/>
        <a:p>
          <a:endParaRPr lang="en-US" sz="4400">
            <a:solidFill>
              <a:schemeClr val="tx1"/>
            </a:solidFill>
          </a:endParaRPr>
        </a:p>
      </dgm:t>
    </dgm:pt>
    <dgm:pt modelId="{9B71B762-D65F-4570-9373-0F1CDF4E3013}" type="sibTrans" cxnId="{B77B258F-0782-471A-8D7B-75D5A1F6862D}">
      <dgm:prSet/>
      <dgm:spPr/>
      <dgm:t>
        <a:bodyPr/>
        <a:lstStyle/>
        <a:p>
          <a:endParaRPr lang="en-US" sz="4400">
            <a:solidFill>
              <a:schemeClr val="tx1"/>
            </a:solidFill>
          </a:endParaRPr>
        </a:p>
      </dgm:t>
    </dgm:pt>
    <dgm:pt modelId="{92499303-4937-4DC7-B412-1A1E207EEE5A}">
      <dgm:prSet phldrT="[Text]" phldr="1" custT="1"/>
      <dgm:spPr>
        <a:solidFill>
          <a:srgbClr val="E3AA3B"/>
        </a:solidFill>
      </dgm:spPr>
      <dgm:t>
        <a:bodyPr/>
        <a:lstStyle/>
        <a:p>
          <a:endParaRPr lang="en-US" sz="4400" dirty="0">
            <a:solidFill>
              <a:schemeClr val="tx1"/>
            </a:solidFill>
          </a:endParaRPr>
        </a:p>
      </dgm:t>
    </dgm:pt>
    <dgm:pt modelId="{F4A91CE3-C4FC-4CBD-B660-EC2A276B5FA9}" type="parTrans" cxnId="{25007E38-C1CF-4712-AFBA-5F6BB45551DD}">
      <dgm:prSet/>
      <dgm:spPr/>
      <dgm:t>
        <a:bodyPr/>
        <a:lstStyle/>
        <a:p>
          <a:endParaRPr lang="en-US" sz="4400">
            <a:solidFill>
              <a:schemeClr val="tx1"/>
            </a:solidFill>
          </a:endParaRPr>
        </a:p>
      </dgm:t>
    </dgm:pt>
    <dgm:pt modelId="{697CD1D9-171A-4B2E-938B-C4E8B8295962}" type="sibTrans" cxnId="{25007E38-C1CF-4712-AFBA-5F6BB45551DD}">
      <dgm:prSet/>
      <dgm:spPr/>
      <dgm:t>
        <a:bodyPr/>
        <a:lstStyle/>
        <a:p>
          <a:endParaRPr lang="en-US" sz="4400">
            <a:solidFill>
              <a:schemeClr val="tx1"/>
            </a:solidFill>
          </a:endParaRPr>
        </a:p>
      </dgm:t>
    </dgm:pt>
    <dgm:pt modelId="{ABB33269-7B6E-4B85-88F9-22620861B387}">
      <dgm:prSet phldrT="[Text]" phldr="1" custT="1"/>
      <dgm:spPr>
        <a:solidFill>
          <a:srgbClr val="E3AA3B"/>
        </a:solidFill>
      </dgm:spPr>
      <dgm:t>
        <a:bodyPr/>
        <a:lstStyle/>
        <a:p>
          <a:endParaRPr lang="en-US" sz="4400" dirty="0">
            <a:solidFill>
              <a:schemeClr val="tx1"/>
            </a:solidFill>
          </a:endParaRPr>
        </a:p>
      </dgm:t>
    </dgm:pt>
    <dgm:pt modelId="{2275E12D-956E-4E75-BB21-31151C4256B5}" type="parTrans" cxnId="{3F67BA34-D255-4242-99EC-68F528E5F477}">
      <dgm:prSet/>
      <dgm:spPr/>
      <dgm:t>
        <a:bodyPr/>
        <a:lstStyle/>
        <a:p>
          <a:endParaRPr lang="en-US" sz="4400">
            <a:solidFill>
              <a:schemeClr val="tx1"/>
            </a:solidFill>
          </a:endParaRPr>
        </a:p>
      </dgm:t>
    </dgm:pt>
    <dgm:pt modelId="{1815F012-C3B1-4C5B-BDBD-347F79D10893}" type="sibTrans" cxnId="{3F67BA34-D255-4242-99EC-68F528E5F477}">
      <dgm:prSet/>
      <dgm:spPr/>
      <dgm:t>
        <a:bodyPr/>
        <a:lstStyle/>
        <a:p>
          <a:endParaRPr lang="en-US" sz="4400">
            <a:solidFill>
              <a:schemeClr val="tx1"/>
            </a:solidFill>
          </a:endParaRPr>
        </a:p>
      </dgm:t>
    </dgm:pt>
    <dgm:pt modelId="{83BBCFD6-FE30-451B-83DA-07FD25E1D7E1}" type="pres">
      <dgm:prSet presAssocID="{2C0A676D-2243-4C93-8C59-8F17B819BF0B}" presName="Name0" presStyleCnt="0">
        <dgm:presLayoutVars>
          <dgm:dir/>
          <dgm:resizeHandles val="exact"/>
        </dgm:presLayoutVars>
      </dgm:prSet>
      <dgm:spPr/>
    </dgm:pt>
    <dgm:pt modelId="{4F4D4208-33EB-472C-945D-6A4128E7E0E2}" type="pres">
      <dgm:prSet presAssocID="{2C0A676D-2243-4C93-8C59-8F17B819BF0B}" presName="cycle" presStyleCnt="0"/>
      <dgm:spPr/>
    </dgm:pt>
    <dgm:pt modelId="{8EE0153B-B5AB-4403-9811-20839CB01A94}" type="pres">
      <dgm:prSet presAssocID="{7CF1FCD1-EDDB-47D6-A7F5-B81B2ECF089D}" presName="nodeFirstNode" presStyleLbl="node1" presStyleIdx="0" presStyleCnt="5" custScaleX="76848">
        <dgm:presLayoutVars>
          <dgm:bulletEnabled val="1"/>
        </dgm:presLayoutVars>
      </dgm:prSet>
      <dgm:spPr/>
    </dgm:pt>
    <dgm:pt modelId="{9A809462-56C4-421E-86E6-C5A7C035181C}" type="pres">
      <dgm:prSet presAssocID="{D3916F06-88EB-4745-9AC1-6F647012DD5A}" presName="sibTransFirstNode" presStyleLbl="bgShp" presStyleIdx="0" presStyleCnt="1"/>
      <dgm:spPr/>
    </dgm:pt>
    <dgm:pt modelId="{ECA4B28D-FB73-41A0-8E83-FCE202FAD9E6}" type="pres">
      <dgm:prSet presAssocID="{6294DCBE-C1CA-4308-94E1-30D3C71FC2F6}" presName="nodeFollowingNodes" presStyleLbl="node1" presStyleIdx="1" presStyleCnt="5" custScaleX="76848">
        <dgm:presLayoutVars>
          <dgm:bulletEnabled val="1"/>
        </dgm:presLayoutVars>
      </dgm:prSet>
      <dgm:spPr/>
    </dgm:pt>
    <dgm:pt modelId="{C339F04C-A5BB-4A64-B845-1BAFD920C4F8}" type="pres">
      <dgm:prSet presAssocID="{FB83CC65-433F-4680-9A3E-041E7D0B1538}" presName="nodeFollowingNodes" presStyleLbl="node1" presStyleIdx="2" presStyleCnt="5" custScaleX="76848">
        <dgm:presLayoutVars>
          <dgm:bulletEnabled val="1"/>
        </dgm:presLayoutVars>
      </dgm:prSet>
      <dgm:spPr/>
    </dgm:pt>
    <dgm:pt modelId="{6A22A8DF-822F-46D4-A73A-55EA8D5F57E4}" type="pres">
      <dgm:prSet presAssocID="{92499303-4937-4DC7-B412-1A1E207EEE5A}" presName="nodeFollowingNodes" presStyleLbl="node1" presStyleIdx="3" presStyleCnt="5" custScaleX="76848">
        <dgm:presLayoutVars>
          <dgm:bulletEnabled val="1"/>
        </dgm:presLayoutVars>
      </dgm:prSet>
      <dgm:spPr/>
    </dgm:pt>
    <dgm:pt modelId="{99ACF6CE-DB46-474D-A730-6FAD5DC58135}" type="pres">
      <dgm:prSet presAssocID="{ABB33269-7B6E-4B85-88F9-22620861B387}" presName="nodeFollowingNodes" presStyleLbl="node1" presStyleIdx="4" presStyleCnt="5" custScaleX="76848">
        <dgm:presLayoutVars>
          <dgm:bulletEnabled val="1"/>
        </dgm:presLayoutVars>
      </dgm:prSet>
      <dgm:spPr/>
    </dgm:pt>
  </dgm:ptLst>
  <dgm:cxnLst>
    <dgm:cxn modelId="{76BB7B1F-1C41-4828-A87A-4C49ADD82845}" type="presOf" srcId="{92499303-4937-4DC7-B412-1A1E207EEE5A}" destId="{6A22A8DF-822F-46D4-A73A-55EA8D5F57E4}" srcOrd="0" destOrd="0" presId="urn:microsoft.com/office/officeart/2005/8/layout/cycle3"/>
    <dgm:cxn modelId="{6DF84822-E291-409F-BE4B-80D712C72E64}" type="presOf" srcId="{D3916F06-88EB-4745-9AC1-6F647012DD5A}" destId="{9A809462-56C4-421E-86E6-C5A7C035181C}" srcOrd="0" destOrd="0" presId="urn:microsoft.com/office/officeart/2005/8/layout/cycle3"/>
    <dgm:cxn modelId="{3F67BA34-D255-4242-99EC-68F528E5F477}" srcId="{2C0A676D-2243-4C93-8C59-8F17B819BF0B}" destId="{ABB33269-7B6E-4B85-88F9-22620861B387}" srcOrd="4" destOrd="0" parTransId="{2275E12D-956E-4E75-BB21-31151C4256B5}" sibTransId="{1815F012-C3B1-4C5B-BDBD-347F79D10893}"/>
    <dgm:cxn modelId="{25007E38-C1CF-4712-AFBA-5F6BB45551DD}" srcId="{2C0A676D-2243-4C93-8C59-8F17B819BF0B}" destId="{92499303-4937-4DC7-B412-1A1E207EEE5A}" srcOrd="3" destOrd="0" parTransId="{F4A91CE3-C4FC-4CBD-B660-EC2A276B5FA9}" sibTransId="{697CD1D9-171A-4B2E-938B-C4E8B8295962}"/>
    <dgm:cxn modelId="{81FDC16A-F820-4359-BFAD-D274B516BC3E}" type="presOf" srcId="{2C0A676D-2243-4C93-8C59-8F17B819BF0B}" destId="{83BBCFD6-FE30-451B-83DA-07FD25E1D7E1}" srcOrd="0" destOrd="0" presId="urn:microsoft.com/office/officeart/2005/8/layout/cycle3"/>
    <dgm:cxn modelId="{BB479587-F13E-41CD-AE48-D1360CCD88B5}" srcId="{2C0A676D-2243-4C93-8C59-8F17B819BF0B}" destId="{7CF1FCD1-EDDB-47D6-A7F5-B81B2ECF089D}" srcOrd="0" destOrd="0" parTransId="{ABB586D4-1E3D-404F-BE29-2C58EC2C7A12}" sibTransId="{D3916F06-88EB-4745-9AC1-6F647012DD5A}"/>
    <dgm:cxn modelId="{B77B258F-0782-471A-8D7B-75D5A1F6862D}" srcId="{2C0A676D-2243-4C93-8C59-8F17B819BF0B}" destId="{FB83CC65-433F-4680-9A3E-041E7D0B1538}" srcOrd="2" destOrd="0" parTransId="{8B707CA0-B8EC-4BD5-878C-F1AE0946E124}" sibTransId="{9B71B762-D65F-4570-9373-0F1CDF4E3013}"/>
    <dgm:cxn modelId="{62FE5898-AA22-4448-B95B-B967A4C9275A}" type="presOf" srcId="{7CF1FCD1-EDDB-47D6-A7F5-B81B2ECF089D}" destId="{8EE0153B-B5AB-4403-9811-20839CB01A94}" srcOrd="0" destOrd="0" presId="urn:microsoft.com/office/officeart/2005/8/layout/cycle3"/>
    <dgm:cxn modelId="{A6A3BEBB-A9F2-4BA5-B520-B225DA7BABA8}" type="presOf" srcId="{6294DCBE-C1CA-4308-94E1-30D3C71FC2F6}" destId="{ECA4B28D-FB73-41A0-8E83-FCE202FAD9E6}" srcOrd="0" destOrd="0" presId="urn:microsoft.com/office/officeart/2005/8/layout/cycle3"/>
    <dgm:cxn modelId="{BB3E4AD6-9B99-4361-AD48-BEEF7D70B728}" type="presOf" srcId="{FB83CC65-433F-4680-9A3E-041E7D0B1538}" destId="{C339F04C-A5BB-4A64-B845-1BAFD920C4F8}" srcOrd="0" destOrd="0" presId="urn:microsoft.com/office/officeart/2005/8/layout/cycle3"/>
    <dgm:cxn modelId="{C813D9DD-6BC5-439B-9E23-E5DCD98D7E25}" srcId="{2C0A676D-2243-4C93-8C59-8F17B819BF0B}" destId="{6294DCBE-C1CA-4308-94E1-30D3C71FC2F6}" srcOrd="1" destOrd="0" parTransId="{2A074776-3F93-4DF0-B09C-390F2C3E9F30}" sibTransId="{65573CCF-EE9D-4C5D-BE3B-C50FA0060840}"/>
    <dgm:cxn modelId="{BBB793F7-3A04-4B1B-8F76-C885C88C3CC9}" type="presOf" srcId="{ABB33269-7B6E-4B85-88F9-22620861B387}" destId="{99ACF6CE-DB46-474D-A730-6FAD5DC58135}" srcOrd="0" destOrd="0" presId="urn:microsoft.com/office/officeart/2005/8/layout/cycle3"/>
    <dgm:cxn modelId="{7E27D573-E36E-4426-B1EC-80838F66AEB5}" type="presParOf" srcId="{83BBCFD6-FE30-451B-83DA-07FD25E1D7E1}" destId="{4F4D4208-33EB-472C-945D-6A4128E7E0E2}" srcOrd="0" destOrd="0" presId="urn:microsoft.com/office/officeart/2005/8/layout/cycle3"/>
    <dgm:cxn modelId="{F034FDAB-29FA-49E6-9AF7-0E8899752D31}" type="presParOf" srcId="{4F4D4208-33EB-472C-945D-6A4128E7E0E2}" destId="{8EE0153B-B5AB-4403-9811-20839CB01A94}" srcOrd="0" destOrd="0" presId="urn:microsoft.com/office/officeart/2005/8/layout/cycle3"/>
    <dgm:cxn modelId="{B60370C0-218F-48FB-8E96-95FA6CC0C344}" type="presParOf" srcId="{4F4D4208-33EB-472C-945D-6A4128E7E0E2}" destId="{9A809462-56C4-421E-86E6-C5A7C035181C}" srcOrd="1" destOrd="0" presId="urn:microsoft.com/office/officeart/2005/8/layout/cycle3"/>
    <dgm:cxn modelId="{17E087F6-0345-4857-8F9E-4BE4AEDCA4F6}" type="presParOf" srcId="{4F4D4208-33EB-472C-945D-6A4128E7E0E2}" destId="{ECA4B28D-FB73-41A0-8E83-FCE202FAD9E6}" srcOrd="2" destOrd="0" presId="urn:microsoft.com/office/officeart/2005/8/layout/cycle3"/>
    <dgm:cxn modelId="{934D0A87-A00E-4716-8A60-5C00530F3CA1}" type="presParOf" srcId="{4F4D4208-33EB-472C-945D-6A4128E7E0E2}" destId="{C339F04C-A5BB-4A64-B845-1BAFD920C4F8}" srcOrd="3" destOrd="0" presId="urn:microsoft.com/office/officeart/2005/8/layout/cycle3"/>
    <dgm:cxn modelId="{055A8E85-FF58-47AA-BD48-66A7F074FDC6}" type="presParOf" srcId="{4F4D4208-33EB-472C-945D-6A4128E7E0E2}" destId="{6A22A8DF-822F-46D4-A73A-55EA8D5F57E4}" srcOrd="4" destOrd="0" presId="urn:microsoft.com/office/officeart/2005/8/layout/cycle3"/>
    <dgm:cxn modelId="{5DA2A195-8101-4D96-8408-B0CD939089FF}" type="presParOf" srcId="{4F4D4208-33EB-472C-945D-6A4128E7E0E2}" destId="{99ACF6CE-DB46-474D-A730-6FAD5DC58135}" srcOrd="5"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C0A676D-2243-4C93-8C59-8F17B819BF0B}"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7CF1FCD1-EDDB-47D6-A7F5-B81B2ECF089D}">
      <dgm:prSet phldrT="[Text]" phldr="1" custT="1"/>
      <dgm:spPr>
        <a:solidFill>
          <a:srgbClr val="E3AA3B"/>
        </a:solidFill>
      </dgm:spPr>
      <dgm:t>
        <a:bodyPr/>
        <a:lstStyle/>
        <a:p>
          <a:endParaRPr lang="en-US" sz="4400" dirty="0">
            <a:solidFill>
              <a:schemeClr val="tx1"/>
            </a:solidFill>
          </a:endParaRPr>
        </a:p>
      </dgm:t>
    </dgm:pt>
    <dgm:pt modelId="{ABB586D4-1E3D-404F-BE29-2C58EC2C7A12}" type="parTrans" cxnId="{BB479587-F13E-41CD-AE48-D1360CCD88B5}">
      <dgm:prSet/>
      <dgm:spPr/>
      <dgm:t>
        <a:bodyPr/>
        <a:lstStyle/>
        <a:p>
          <a:endParaRPr lang="en-US" sz="4400">
            <a:solidFill>
              <a:schemeClr val="tx1"/>
            </a:solidFill>
          </a:endParaRPr>
        </a:p>
      </dgm:t>
    </dgm:pt>
    <dgm:pt modelId="{D3916F06-88EB-4745-9AC1-6F647012DD5A}" type="sibTrans" cxnId="{BB479587-F13E-41CD-AE48-D1360CCD88B5}">
      <dgm:prSet/>
      <dgm:spPr>
        <a:solidFill>
          <a:schemeClr val="accent2">
            <a:lumMod val="75000"/>
          </a:schemeClr>
        </a:solidFill>
      </dgm:spPr>
      <dgm:t>
        <a:bodyPr/>
        <a:lstStyle/>
        <a:p>
          <a:endParaRPr lang="en-US" sz="4400">
            <a:solidFill>
              <a:schemeClr val="tx1"/>
            </a:solidFill>
          </a:endParaRPr>
        </a:p>
      </dgm:t>
    </dgm:pt>
    <dgm:pt modelId="{6294DCBE-C1CA-4308-94E1-30D3C71FC2F6}">
      <dgm:prSet phldrT="[Text]" phldr="1" custT="1"/>
      <dgm:spPr>
        <a:solidFill>
          <a:srgbClr val="E3AA3B"/>
        </a:solidFill>
      </dgm:spPr>
      <dgm:t>
        <a:bodyPr/>
        <a:lstStyle/>
        <a:p>
          <a:endParaRPr lang="en-US" sz="4400" dirty="0">
            <a:solidFill>
              <a:schemeClr val="tx1"/>
            </a:solidFill>
          </a:endParaRPr>
        </a:p>
      </dgm:t>
    </dgm:pt>
    <dgm:pt modelId="{2A074776-3F93-4DF0-B09C-390F2C3E9F30}" type="parTrans" cxnId="{C813D9DD-6BC5-439B-9E23-E5DCD98D7E25}">
      <dgm:prSet/>
      <dgm:spPr/>
      <dgm:t>
        <a:bodyPr/>
        <a:lstStyle/>
        <a:p>
          <a:endParaRPr lang="en-US" sz="4400">
            <a:solidFill>
              <a:schemeClr val="tx1"/>
            </a:solidFill>
          </a:endParaRPr>
        </a:p>
      </dgm:t>
    </dgm:pt>
    <dgm:pt modelId="{65573CCF-EE9D-4C5D-BE3B-C50FA0060840}" type="sibTrans" cxnId="{C813D9DD-6BC5-439B-9E23-E5DCD98D7E25}">
      <dgm:prSet/>
      <dgm:spPr/>
      <dgm:t>
        <a:bodyPr/>
        <a:lstStyle/>
        <a:p>
          <a:endParaRPr lang="en-US" sz="4400">
            <a:solidFill>
              <a:schemeClr val="tx1"/>
            </a:solidFill>
          </a:endParaRPr>
        </a:p>
      </dgm:t>
    </dgm:pt>
    <dgm:pt modelId="{FB83CC65-433F-4680-9A3E-041E7D0B1538}">
      <dgm:prSet phldrT="[Text]" phldr="1" custT="1"/>
      <dgm:spPr>
        <a:solidFill>
          <a:srgbClr val="E3AA3B"/>
        </a:solidFill>
      </dgm:spPr>
      <dgm:t>
        <a:bodyPr/>
        <a:lstStyle/>
        <a:p>
          <a:endParaRPr lang="en-US" sz="4400" dirty="0">
            <a:solidFill>
              <a:schemeClr val="tx1"/>
            </a:solidFill>
          </a:endParaRPr>
        </a:p>
      </dgm:t>
    </dgm:pt>
    <dgm:pt modelId="{8B707CA0-B8EC-4BD5-878C-F1AE0946E124}" type="parTrans" cxnId="{B77B258F-0782-471A-8D7B-75D5A1F6862D}">
      <dgm:prSet/>
      <dgm:spPr/>
      <dgm:t>
        <a:bodyPr/>
        <a:lstStyle/>
        <a:p>
          <a:endParaRPr lang="en-US" sz="4400">
            <a:solidFill>
              <a:schemeClr val="tx1"/>
            </a:solidFill>
          </a:endParaRPr>
        </a:p>
      </dgm:t>
    </dgm:pt>
    <dgm:pt modelId="{9B71B762-D65F-4570-9373-0F1CDF4E3013}" type="sibTrans" cxnId="{B77B258F-0782-471A-8D7B-75D5A1F6862D}">
      <dgm:prSet/>
      <dgm:spPr/>
      <dgm:t>
        <a:bodyPr/>
        <a:lstStyle/>
        <a:p>
          <a:endParaRPr lang="en-US" sz="4400">
            <a:solidFill>
              <a:schemeClr val="tx1"/>
            </a:solidFill>
          </a:endParaRPr>
        </a:p>
      </dgm:t>
    </dgm:pt>
    <dgm:pt modelId="{92499303-4937-4DC7-B412-1A1E207EEE5A}">
      <dgm:prSet phldrT="[Text]" phldr="1" custT="1"/>
      <dgm:spPr>
        <a:solidFill>
          <a:srgbClr val="E3AA3B"/>
        </a:solidFill>
      </dgm:spPr>
      <dgm:t>
        <a:bodyPr/>
        <a:lstStyle/>
        <a:p>
          <a:endParaRPr lang="en-US" sz="4400" dirty="0">
            <a:solidFill>
              <a:schemeClr val="tx1"/>
            </a:solidFill>
          </a:endParaRPr>
        </a:p>
      </dgm:t>
    </dgm:pt>
    <dgm:pt modelId="{F4A91CE3-C4FC-4CBD-B660-EC2A276B5FA9}" type="parTrans" cxnId="{25007E38-C1CF-4712-AFBA-5F6BB45551DD}">
      <dgm:prSet/>
      <dgm:spPr/>
      <dgm:t>
        <a:bodyPr/>
        <a:lstStyle/>
        <a:p>
          <a:endParaRPr lang="en-US" sz="4400">
            <a:solidFill>
              <a:schemeClr val="tx1"/>
            </a:solidFill>
          </a:endParaRPr>
        </a:p>
      </dgm:t>
    </dgm:pt>
    <dgm:pt modelId="{697CD1D9-171A-4B2E-938B-C4E8B8295962}" type="sibTrans" cxnId="{25007E38-C1CF-4712-AFBA-5F6BB45551DD}">
      <dgm:prSet/>
      <dgm:spPr/>
      <dgm:t>
        <a:bodyPr/>
        <a:lstStyle/>
        <a:p>
          <a:endParaRPr lang="en-US" sz="4400">
            <a:solidFill>
              <a:schemeClr val="tx1"/>
            </a:solidFill>
          </a:endParaRPr>
        </a:p>
      </dgm:t>
    </dgm:pt>
    <dgm:pt modelId="{ABB33269-7B6E-4B85-88F9-22620861B387}">
      <dgm:prSet phldrT="[Text]" phldr="1" custT="1"/>
      <dgm:spPr>
        <a:solidFill>
          <a:srgbClr val="E3AA3B"/>
        </a:solidFill>
      </dgm:spPr>
      <dgm:t>
        <a:bodyPr/>
        <a:lstStyle/>
        <a:p>
          <a:endParaRPr lang="en-US" sz="4400" dirty="0">
            <a:solidFill>
              <a:schemeClr val="tx1"/>
            </a:solidFill>
          </a:endParaRPr>
        </a:p>
      </dgm:t>
    </dgm:pt>
    <dgm:pt modelId="{2275E12D-956E-4E75-BB21-31151C4256B5}" type="parTrans" cxnId="{3F67BA34-D255-4242-99EC-68F528E5F477}">
      <dgm:prSet/>
      <dgm:spPr/>
      <dgm:t>
        <a:bodyPr/>
        <a:lstStyle/>
        <a:p>
          <a:endParaRPr lang="en-US" sz="4400">
            <a:solidFill>
              <a:schemeClr val="tx1"/>
            </a:solidFill>
          </a:endParaRPr>
        </a:p>
      </dgm:t>
    </dgm:pt>
    <dgm:pt modelId="{1815F012-C3B1-4C5B-BDBD-347F79D10893}" type="sibTrans" cxnId="{3F67BA34-D255-4242-99EC-68F528E5F477}">
      <dgm:prSet/>
      <dgm:spPr/>
      <dgm:t>
        <a:bodyPr/>
        <a:lstStyle/>
        <a:p>
          <a:endParaRPr lang="en-US" sz="4400">
            <a:solidFill>
              <a:schemeClr val="tx1"/>
            </a:solidFill>
          </a:endParaRPr>
        </a:p>
      </dgm:t>
    </dgm:pt>
    <dgm:pt modelId="{83BBCFD6-FE30-451B-83DA-07FD25E1D7E1}" type="pres">
      <dgm:prSet presAssocID="{2C0A676D-2243-4C93-8C59-8F17B819BF0B}" presName="Name0" presStyleCnt="0">
        <dgm:presLayoutVars>
          <dgm:dir/>
          <dgm:resizeHandles val="exact"/>
        </dgm:presLayoutVars>
      </dgm:prSet>
      <dgm:spPr/>
    </dgm:pt>
    <dgm:pt modelId="{4F4D4208-33EB-472C-945D-6A4128E7E0E2}" type="pres">
      <dgm:prSet presAssocID="{2C0A676D-2243-4C93-8C59-8F17B819BF0B}" presName="cycle" presStyleCnt="0"/>
      <dgm:spPr/>
    </dgm:pt>
    <dgm:pt modelId="{8EE0153B-B5AB-4403-9811-20839CB01A94}" type="pres">
      <dgm:prSet presAssocID="{7CF1FCD1-EDDB-47D6-A7F5-B81B2ECF089D}" presName="nodeFirstNode" presStyleLbl="node1" presStyleIdx="0" presStyleCnt="5" custScaleX="76848">
        <dgm:presLayoutVars>
          <dgm:bulletEnabled val="1"/>
        </dgm:presLayoutVars>
      </dgm:prSet>
      <dgm:spPr/>
    </dgm:pt>
    <dgm:pt modelId="{9A809462-56C4-421E-86E6-C5A7C035181C}" type="pres">
      <dgm:prSet presAssocID="{D3916F06-88EB-4745-9AC1-6F647012DD5A}" presName="sibTransFirstNode" presStyleLbl="bgShp" presStyleIdx="0" presStyleCnt="1"/>
      <dgm:spPr/>
    </dgm:pt>
    <dgm:pt modelId="{ECA4B28D-FB73-41A0-8E83-FCE202FAD9E6}" type="pres">
      <dgm:prSet presAssocID="{6294DCBE-C1CA-4308-94E1-30D3C71FC2F6}" presName="nodeFollowingNodes" presStyleLbl="node1" presStyleIdx="1" presStyleCnt="5" custScaleX="76848">
        <dgm:presLayoutVars>
          <dgm:bulletEnabled val="1"/>
        </dgm:presLayoutVars>
      </dgm:prSet>
      <dgm:spPr/>
    </dgm:pt>
    <dgm:pt modelId="{C339F04C-A5BB-4A64-B845-1BAFD920C4F8}" type="pres">
      <dgm:prSet presAssocID="{FB83CC65-433F-4680-9A3E-041E7D0B1538}" presName="nodeFollowingNodes" presStyleLbl="node1" presStyleIdx="2" presStyleCnt="5" custScaleX="76848">
        <dgm:presLayoutVars>
          <dgm:bulletEnabled val="1"/>
        </dgm:presLayoutVars>
      </dgm:prSet>
      <dgm:spPr/>
    </dgm:pt>
    <dgm:pt modelId="{6A22A8DF-822F-46D4-A73A-55EA8D5F57E4}" type="pres">
      <dgm:prSet presAssocID="{92499303-4937-4DC7-B412-1A1E207EEE5A}" presName="nodeFollowingNodes" presStyleLbl="node1" presStyleIdx="3" presStyleCnt="5" custScaleX="76848">
        <dgm:presLayoutVars>
          <dgm:bulletEnabled val="1"/>
        </dgm:presLayoutVars>
      </dgm:prSet>
      <dgm:spPr/>
    </dgm:pt>
    <dgm:pt modelId="{99ACF6CE-DB46-474D-A730-6FAD5DC58135}" type="pres">
      <dgm:prSet presAssocID="{ABB33269-7B6E-4B85-88F9-22620861B387}" presName="nodeFollowingNodes" presStyleLbl="node1" presStyleIdx="4" presStyleCnt="5" custScaleX="76848">
        <dgm:presLayoutVars>
          <dgm:bulletEnabled val="1"/>
        </dgm:presLayoutVars>
      </dgm:prSet>
      <dgm:spPr/>
    </dgm:pt>
  </dgm:ptLst>
  <dgm:cxnLst>
    <dgm:cxn modelId="{76BB7B1F-1C41-4828-A87A-4C49ADD82845}" type="presOf" srcId="{92499303-4937-4DC7-B412-1A1E207EEE5A}" destId="{6A22A8DF-822F-46D4-A73A-55EA8D5F57E4}" srcOrd="0" destOrd="0" presId="urn:microsoft.com/office/officeart/2005/8/layout/cycle3"/>
    <dgm:cxn modelId="{6DF84822-E291-409F-BE4B-80D712C72E64}" type="presOf" srcId="{D3916F06-88EB-4745-9AC1-6F647012DD5A}" destId="{9A809462-56C4-421E-86E6-C5A7C035181C}" srcOrd="0" destOrd="0" presId="urn:microsoft.com/office/officeart/2005/8/layout/cycle3"/>
    <dgm:cxn modelId="{3F67BA34-D255-4242-99EC-68F528E5F477}" srcId="{2C0A676D-2243-4C93-8C59-8F17B819BF0B}" destId="{ABB33269-7B6E-4B85-88F9-22620861B387}" srcOrd="4" destOrd="0" parTransId="{2275E12D-956E-4E75-BB21-31151C4256B5}" sibTransId="{1815F012-C3B1-4C5B-BDBD-347F79D10893}"/>
    <dgm:cxn modelId="{25007E38-C1CF-4712-AFBA-5F6BB45551DD}" srcId="{2C0A676D-2243-4C93-8C59-8F17B819BF0B}" destId="{92499303-4937-4DC7-B412-1A1E207EEE5A}" srcOrd="3" destOrd="0" parTransId="{F4A91CE3-C4FC-4CBD-B660-EC2A276B5FA9}" sibTransId="{697CD1D9-171A-4B2E-938B-C4E8B8295962}"/>
    <dgm:cxn modelId="{81FDC16A-F820-4359-BFAD-D274B516BC3E}" type="presOf" srcId="{2C0A676D-2243-4C93-8C59-8F17B819BF0B}" destId="{83BBCFD6-FE30-451B-83DA-07FD25E1D7E1}" srcOrd="0" destOrd="0" presId="urn:microsoft.com/office/officeart/2005/8/layout/cycle3"/>
    <dgm:cxn modelId="{BB479587-F13E-41CD-AE48-D1360CCD88B5}" srcId="{2C0A676D-2243-4C93-8C59-8F17B819BF0B}" destId="{7CF1FCD1-EDDB-47D6-A7F5-B81B2ECF089D}" srcOrd="0" destOrd="0" parTransId="{ABB586D4-1E3D-404F-BE29-2C58EC2C7A12}" sibTransId="{D3916F06-88EB-4745-9AC1-6F647012DD5A}"/>
    <dgm:cxn modelId="{B77B258F-0782-471A-8D7B-75D5A1F6862D}" srcId="{2C0A676D-2243-4C93-8C59-8F17B819BF0B}" destId="{FB83CC65-433F-4680-9A3E-041E7D0B1538}" srcOrd="2" destOrd="0" parTransId="{8B707CA0-B8EC-4BD5-878C-F1AE0946E124}" sibTransId="{9B71B762-D65F-4570-9373-0F1CDF4E3013}"/>
    <dgm:cxn modelId="{62FE5898-AA22-4448-B95B-B967A4C9275A}" type="presOf" srcId="{7CF1FCD1-EDDB-47D6-A7F5-B81B2ECF089D}" destId="{8EE0153B-B5AB-4403-9811-20839CB01A94}" srcOrd="0" destOrd="0" presId="urn:microsoft.com/office/officeart/2005/8/layout/cycle3"/>
    <dgm:cxn modelId="{A6A3BEBB-A9F2-4BA5-B520-B225DA7BABA8}" type="presOf" srcId="{6294DCBE-C1CA-4308-94E1-30D3C71FC2F6}" destId="{ECA4B28D-FB73-41A0-8E83-FCE202FAD9E6}" srcOrd="0" destOrd="0" presId="urn:microsoft.com/office/officeart/2005/8/layout/cycle3"/>
    <dgm:cxn modelId="{BB3E4AD6-9B99-4361-AD48-BEEF7D70B728}" type="presOf" srcId="{FB83CC65-433F-4680-9A3E-041E7D0B1538}" destId="{C339F04C-A5BB-4A64-B845-1BAFD920C4F8}" srcOrd="0" destOrd="0" presId="urn:microsoft.com/office/officeart/2005/8/layout/cycle3"/>
    <dgm:cxn modelId="{C813D9DD-6BC5-439B-9E23-E5DCD98D7E25}" srcId="{2C0A676D-2243-4C93-8C59-8F17B819BF0B}" destId="{6294DCBE-C1CA-4308-94E1-30D3C71FC2F6}" srcOrd="1" destOrd="0" parTransId="{2A074776-3F93-4DF0-B09C-390F2C3E9F30}" sibTransId="{65573CCF-EE9D-4C5D-BE3B-C50FA0060840}"/>
    <dgm:cxn modelId="{BBB793F7-3A04-4B1B-8F76-C885C88C3CC9}" type="presOf" srcId="{ABB33269-7B6E-4B85-88F9-22620861B387}" destId="{99ACF6CE-DB46-474D-A730-6FAD5DC58135}" srcOrd="0" destOrd="0" presId="urn:microsoft.com/office/officeart/2005/8/layout/cycle3"/>
    <dgm:cxn modelId="{7E27D573-E36E-4426-B1EC-80838F66AEB5}" type="presParOf" srcId="{83BBCFD6-FE30-451B-83DA-07FD25E1D7E1}" destId="{4F4D4208-33EB-472C-945D-6A4128E7E0E2}" srcOrd="0" destOrd="0" presId="urn:microsoft.com/office/officeart/2005/8/layout/cycle3"/>
    <dgm:cxn modelId="{F034FDAB-29FA-49E6-9AF7-0E8899752D31}" type="presParOf" srcId="{4F4D4208-33EB-472C-945D-6A4128E7E0E2}" destId="{8EE0153B-B5AB-4403-9811-20839CB01A94}" srcOrd="0" destOrd="0" presId="urn:microsoft.com/office/officeart/2005/8/layout/cycle3"/>
    <dgm:cxn modelId="{B60370C0-218F-48FB-8E96-95FA6CC0C344}" type="presParOf" srcId="{4F4D4208-33EB-472C-945D-6A4128E7E0E2}" destId="{9A809462-56C4-421E-86E6-C5A7C035181C}" srcOrd="1" destOrd="0" presId="urn:microsoft.com/office/officeart/2005/8/layout/cycle3"/>
    <dgm:cxn modelId="{17E087F6-0345-4857-8F9E-4BE4AEDCA4F6}" type="presParOf" srcId="{4F4D4208-33EB-472C-945D-6A4128E7E0E2}" destId="{ECA4B28D-FB73-41A0-8E83-FCE202FAD9E6}" srcOrd="2" destOrd="0" presId="urn:microsoft.com/office/officeart/2005/8/layout/cycle3"/>
    <dgm:cxn modelId="{934D0A87-A00E-4716-8A60-5C00530F3CA1}" type="presParOf" srcId="{4F4D4208-33EB-472C-945D-6A4128E7E0E2}" destId="{C339F04C-A5BB-4A64-B845-1BAFD920C4F8}" srcOrd="3" destOrd="0" presId="urn:microsoft.com/office/officeart/2005/8/layout/cycle3"/>
    <dgm:cxn modelId="{055A8E85-FF58-47AA-BD48-66A7F074FDC6}" type="presParOf" srcId="{4F4D4208-33EB-472C-945D-6A4128E7E0E2}" destId="{6A22A8DF-822F-46D4-A73A-55EA8D5F57E4}" srcOrd="4" destOrd="0" presId="urn:microsoft.com/office/officeart/2005/8/layout/cycle3"/>
    <dgm:cxn modelId="{5DA2A195-8101-4D96-8408-B0CD939089FF}" type="presParOf" srcId="{4F4D4208-33EB-472C-945D-6A4128E7E0E2}" destId="{99ACF6CE-DB46-474D-A730-6FAD5DC58135}" srcOrd="5"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809462-56C4-421E-86E6-C5A7C035181C}">
      <dsp:nvSpPr>
        <dsp:cNvPr id="0" name=""/>
        <dsp:cNvSpPr/>
      </dsp:nvSpPr>
      <dsp:spPr>
        <a:xfrm>
          <a:off x="1318087" y="103492"/>
          <a:ext cx="4558648" cy="4558648"/>
        </a:xfrm>
        <a:prstGeom prst="circularArrow">
          <a:avLst>
            <a:gd name="adj1" fmla="val 5544"/>
            <a:gd name="adj2" fmla="val 330680"/>
            <a:gd name="adj3" fmla="val 14300955"/>
            <a:gd name="adj4" fmla="val 17074036"/>
            <a:gd name="adj5" fmla="val 5757"/>
          </a:avLst>
        </a:prstGeom>
        <a:solidFill>
          <a:schemeClr val="accent2">
            <a:lumMod val="75000"/>
          </a:schemeClr>
        </a:solidFill>
        <a:ln>
          <a:noFill/>
        </a:ln>
        <a:effectLst/>
      </dsp:spPr>
      <dsp:style>
        <a:lnRef idx="0">
          <a:scrgbClr r="0" g="0" b="0"/>
        </a:lnRef>
        <a:fillRef idx="1">
          <a:scrgbClr r="0" g="0" b="0"/>
        </a:fillRef>
        <a:effectRef idx="0">
          <a:scrgbClr r="0" g="0" b="0"/>
        </a:effectRef>
        <a:fontRef idx="minor"/>
      </dsp:style>
    </dsp:sp>
    <dsp:sp modelId="{8EE0153B-B5AB-4403-9811-20839CB01A94}">
      <dsp:nvSpPr>
        <dsp:cNvPr id="0" name=""/>
        <dsp:cNvSpPr/>
      </dsp:nvSpPr>
      <dsp:spPr>
        <a:xfrm>
          <a:off x="2780738" y="2000"/>
          <a:ext cx="1633345" cy="1062711"/>
        </a:xfrm>
        <a:prstGeom prst="roundRect">
          <a:avLst/>
        </a:prstGeom>
        <a:solidFill>
          <a:srgbClr val="E3AA3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endParaRPr lang="en-US" sz="4000" kern="1200" dirty="0">
            <a:solidFill>
              <a:schemeClr val="tx1"/>
            </a:solidFill>
            <a:latin typeface="Trade Gothic LT Std" pitchFamily="2" charset="0"/>
          </a:endParaRPr>
        </a:p>
      </dsp:txBody>
      <dsp:txXfrm>
        <a:off x="2832615" y="53877"/>
        <a:ext cx="1529591" cy="958957"/>
      </dsp:txXfrm>
    </dsp:sp>
    <dsp:sp modelId="{ECA4B28D-FB73-41A0-8E83-FCE202FAD9E6}">
      <dsp:nvSpPr>
        <dsp:cNvPr id="0" name=""/>
        <dsp:cNvSpPr/>
      </dsp:nvSpPr>
      <dsp:spPr>
        <a:xfrm>
          <a:off x="4629579" y="1345262"/>
          <a:ext cx="1633345" cy="1062711"/>
        </a:xfrm>
        <a:prstGeom prst="roundRect">
          <a:avLst/>
        </a:prstGeom>
        <a:solidFill>
          <a:srgbClr val="E3AA3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endParaRPr lang="en-US" sz="4400" kern="1200" dirty="0">
            <a:solidFill>
              <a:schemeClr val="tx1"/>
            </a:solidFill>
          </a:endParaRPr>
        </a:p>
      </dsp:txBody>
      <dsp:txXfrm>
        <a:off x="4681456" y="1397139"/>
        <a:ext cx="1529591" cy="958957"/>
      </dsp:txXfrm>
    </dsp:sp>
    <dsp:sp modelId="{C339F04C-A5BB-4A64-B845-1BAFD920C4F8}">
      <dsp:nvSpPr>
        <dsp:cNvPr id="0" name=""/>
        <dsp:cNvSpPr/>
      </dsp:nvSpPr>
      <dsp:spPr>
        <a:xfrm>
          <a:off x="3923385" y="3518705"/>
          <a:ext cx="1633345" cy="1062711"/>
        </a:xfrm>
        <a:prstGeom prst="roundRect">
          <a:avLst/>
        </a:prstGeom>
        <a:solidFill>
          <a:srgbClr val="E3AA3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endParaRPr lang="en-US" sz="4400" kern="1200" dirty="0">
            <a:solidFill>
              <a:schemeClr val="tx1"/>
            </a:solidFill>
          </a:endParaRPr>
        </a:p>
      </dsp:txBody>
      <dsp:txXfrm>
        <a:off x="3975262" y="3570582"/>
        <a:ext cx="1529591" cy="958957"/>
      </dsp:txXfrm>
    </dsp:sp>
    <dsp:sp modelId="{6A22A8DF-822F-46D4-A73A-55EA8D5F57E4}">
      <dsp:nvSpPr>
        <dsp:cNvPr id="0" name=""/>
        <dsp:cNvSpPr/>
      </dsp:nvSpPr>
      <dsp:spPr>
        <a:xfrm>
          <a:off x="1638091" y="3518705"/>
          <a:ext cx="1633345" cy="1062711"/>
        </a:xfrm>
        <a:prstGeom prst="roundRect">
          <a:avLst/>
        </a:prstGeom>
        <a:solidFill>
          <a:srgbClr val="E3AA3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endParaRPr lang="en-US" sz="4400" kern="1200" dirty="0">
            <a:solidFill>
              <a:schemeClr val="tx1"/>
            </a:solidFill>
          </a:endParaRPr>
        </a:p>
      </dsp:txBody>
      <dsp:txXfrm>
        <a:off x="1689968" y="3570582"/>
        <a:ext cx="1529591" cy="958957"/>
      </dsp:txXfrm>
    </dsp:sp>
    <dsp:sp modelId="{99ACF6CE-DB46-474D-A730-6FAD5DC58135}">
      <dsp:nvSpPr>
        <dsp:cNvPr id="0" name=""/>
        <dsp:cNvSpPr/>
      </dsp:nvSpPr>
      <dsp:spPr>
        <a:xfrm>
          <a:off x="931897" y="1345262"/>
          <a:ext cx="1633345" cy="1062711"/>
        </a:xfrm>
        <a:prstGeom prst="roundRect">
          <a:avLst/>
        </a:prstGeom>
        <a:solidFill>
          <a:srgbClr val="E3AA3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endParaRPr lang="en-US" sz="4400" kern="1200" dirty="0">
            <a:solidFill>
              <a:schemeClr val="tx1"/>
            </a:solidFill>
          </a:endParaRPr>
        </a:p>
      </dsp:txBody>
      <dsp:txXfrm>
        <a:off x="983774" y="1397139"/>
        <a:ext cx="1529591" cy="9589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809462-56C4-421E-86E6-C5A7C035181C}">
      <dsp:nvSpPr>
        <dsp:cNvPr id="0" name=""/>
        <dsp:cNvSpPr/>
      </dsp:nvSpPr>
      <dsp:spPr>
        <a:xfrm>
          <a:off x="1318087" y="103492"/>
          <a:ext cx="4558648" cy="4558648"/>
        </a:xfrm>
        <a:prstGeom prst="circularArrow">
          <a:avLst>
            <a:gd name="adj1" fmla="val 5544"/>
            <a:gd name="adj2" fmla="val 330680"/>
            <a:gd name="adj3" fmla="val 14300955"/>
            <a:gd name="adj4" fmla="val 17074036"/>
            <a:gd name="adj5" fmla="val 5757"/>
          </a:avLst>
        </a:prstGeom>
        <a:solidFill>
          <a:schemeClr val="accent2">
            <a:lumMod val="75000"/>
          </a:schemeClr>
        </a:solidFill>
        <a:ln>
          <a:noFill/>
        </a:ln>
        <a:effectLst/>
      </dsp:spPr>
      <dsp:style>
        <a:lnRef idx="0">
          <a:scrgbClr r="0" g="0" b="0"/>
        </a:lnRef>
        <a:fillRef idx="1">
          <a:scrgbClr r="0" g="0" b="0"/>
        </a:fillRef>
        <a:effectRef idx="0">
          <a:scrgbClr r="0" g="0" b="0"/>
        </a:effectRef>
        <a:fontRef idx="minor"/>
      </dsp:style>
    </dsp:sp>
    <dsp:sp modelId="{8EE0153B-B5AB-4403-9811-20839CB01A94}">
      <dsp:nvSpPr>
        <dsp:cNvPr id="0" name=""/>
        <dsp:cNvSpPr/>
      </dsp:nvSpPr>
      <dsp:spPr>
        <a:xfrm>
          <a:off x="2780738" y="2000"/>
          <a:ext cx="1633345" cy="1062711"/>
        </a:xfrm>
        <a:prstGeom prst="roundRect">
          <a:avLst/>
        </a:prstGeom>
        <a:solidFill>
          <a:srgbClr val="E3AA3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endParaRPr lang="en-US" sz="4400" kern="1200" dirty="0">
            <a:solidFill>
              <a:schemeClr val="tx1"/>
            </a:solidFill>
          </a:endParaRPr>
        </a:p>
      </dsp:txBody>
      <dsp:txXfrm>
        <a:off x="2832615" y="53877"/>
        <a:ext cx="1529591" cy="958957"/>
      </dsp:txXfrm>
    </dsp:sp>
    <dsp:sp modelId="{ECA4B28D-FB73-41A0-8E83-FCE202FAD9E6}">
      <dsp:nvSpPr>
        <dsp:cNvPr id="0" name=""/>
        <dsp:cNvSpPr/>
      </dsp:nvSpPr>
      <dsp:spPr>
        <a:xfrm>
          <a:off x="4629579" y="1345262"/>
          <a:ext cx="1633345" cy="1062711"/>
        </a:xfrm>
        <a:prstGeom prst="roundRect">
          <a:avLst/>
        </a:prstGeom>
        <a:solidFill>
          <a:srgbClr val="E3AA3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endParaRPr lang="en-US" sz="4400" kern="1200" dirty="0">
            <a:solidFill>
              <a:schemeClr val="tx1"/>
            </a:solidFill>
          </a:endParaRPr>
        </a:p>
      </dsp:txBody>
      <dsp:txXfrm>
        <a:off x="4681456" y="1397139"/>
        <a:ext cx="1529591" cy="958957"/>
      </dsp:txXfrm>
    </dsp:sp>
    <dsp:sp modelId="{C339F04C-A5BB-4A64-B845-1BAFD920C4F8}">
      <dsp:nvSpPr>
        <dsp:cNvPr id="0" name=""/>
        <dsp:cNvSpPr/>
      </dsp:nvSpPr>
      <dsp:spPr>
        <a:xfrm>
          <a:off x="3923385" y="3518705"/>
          <a:ext cx="1633345" cy="1062711"/>
        </a:xfrm>
        <a:prstGeom prst="roundRect">
          <a:avLst/>
        </a:prstGeom>
        <a:solidFill>
          <a:srgbClr val="E3AA3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endParaRPr lang="en-US" sz="4400" kern="1200" dirty="0">
            <a:solidFill>
              <a:schemeClr val="tx1"/>
            </a:solidFill>
          </a:endParaRPr>
        </a:p>
      </dsp:txBody>
      <dsp:txXfrm>
        <a:off x="3975262" y="3570582"/>
        <a:ext cx="1529591" cy="958957"/>
      </dsp:txXfrm>
    </dsp:sp>
    <dsp:sp modelId="{6A22A8DF-822F-46D4-A73A-55EA8D5F57E4}">
      <dsp:nvSpPr>
        <dsp:cNvPr id="0" name=""/>
        <dsp:cNvSpPr/>
      </dsp:nvSpPr>
      <dsp:spPr>
        <a:xfrm>
          <a:off x="1638091" y="3518705"/>
          <a:ext cx="1633345" cy="1062711"/>
        </a:xfrm>
        <a:prstGeom prst="roundRect">
          <a:avLst/>
        </a:prstGeom>
        <a:solidFill>
          <a:srgbClr val="E3AA3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endParaRPr lang="en-US" sz="4400" kern="1200" dirty="0">
            <a:solidFill>
              <a:schemeClr val="tx1"/>
            </a:solidFill>
          </a:endParaRPr>
        </a:p>
      </dsp:txBody>
      <dsp:txXfrm>
        <a:off x="1689968" y="3570582"/>
        <a:ext cx="1529591" cy="958957"/>
      </dsp:txXfrm>
    </dsp:sp>
    <dsp:sp modelId="{99ACF6CE-DB46-474D-A730-6FAD5DC58135}">
      <dsp:nvSpPr>
        <dsp:cNvPr id="0" name=""/>
        <dsp:cNvSpPr/>
      </dsp:nvSpPr>
      <dsp:spPr>
        <a:xfrm>
          <a:off x="931897" y="1345262"/>
          <a:ext cx="1633345" cy="1062711"/>
        </a:xfrm>
        <a:prstGeom prst="roundRect">
          <a:avLst/>
        </a:prstGeom>
        <a:solidFill>
          <a:srgbClr val="E3AA3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endParaRPr lang="en-US" sz="4400" kern="1200" dirty="0">
            <a:solidFill>
              <a:schemeClr val="tx1"/>
            </a:solidFill>
          </a:endParaRPr>
        </a:p>
      </dsp:txBody>
      <dsp:txXfrm>
        <a:off x="983774" y="1397139"/>
        <a:ext cx="1529591" cy="958957"/>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400800" y="4713925"/>
            <a:ext cx="38404800" cy="10027920"/>
          </a:xfrm>
        </p:spPr>
        <p:txBody>
          <a:bodyPr anchor="b"/>
          <a:lstStyle>
            <a:lvl1pPr algn="ctr">
              <a:defRPr sz="25200"/>
            </a:lvl1pPr>
          </a:lstStyle>
          <a:p>
            <a:r>
              <a:rPr lang="en-US"/>
              <a:t>Click to edit Master title style</a:t>
            </a:r>
            <a:endParaRPr lang="en-US" dirty="0"/>
          </a:p>
        </p:txBody>
      </p:sp>
      <p:sp>
        <p:nvSpPr>
          <p:cNvPr id="3" name="Subtitle 2"/>
          <p:cNvSpPr>
            <a:spLocks noGrp="1"/>
          </p:cNvSpPr>
          <p:nvPr>
            <p:ph type="subTitle" idx="1"/>
          </p:nvPr>
        </p:nvSpPr>
        <p:spPr>
          <a:xfrm>
            <a:off x="6400800" y="15128560"/>
            <a:ext cx="38404800" cy="6954200"/>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9F9EB80-704F-3F49-BA44-D44D735075FC}" type="datetimeFigureOut">
              <a:rPr lang="en-US" smtClean="0"/>
              <a:t>2/23/26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AA68D7-AACA-A744-9848-0DB257BF8751}" type="slidenum">
              <a:rPr lang="en-US" smtClean="0"/>
              <a:t>‹#›</a:t>
            </a:fld>
            <a:endParaRPr lang="en-US"/>
          </a:p>
        </p:txBody>
      </p:sp>
    </p:spTree>
    <p:extLst>
      <p:ext uri="{BB962C8B-B14F-4D97-AF65-F5344CB8AC3E}">
        <p14:creationId xmlns:p14="http://schemas.microsoft.com/office/powerpoint/2010/main" val="1766311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F9EB80-704F-3F49-BA44-D44D735075FC}" type="datetimeFigureOut">
              <a:rPr lang="en-US" smtClean="0"/>
              <a:t>2/23/26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AA68D7-AACA-A744-9848-0DB257BF8751}" type="slidenum">
              <a:rPr lang="en-US" smtClean="0"/>
              <a:t>‹#›</a:t>
            </a:fld>
            <a:endParaRPr lang="en-US"/>
          </a:p>
        </p:txBody>
      </p:sp>
    </p:spTree>
    <p:extLst>
      <p:ext uri="{BB962C8B-B14F-4D97-AF65-F5344CB8AC3E}">
        <p14:creationId xmlns:p14="http://schemas.microsoft.com/office/powerpoint/2010/main" val="273090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644580" y="1533525"/>
            <a:ext cx="11041380" cy="2440972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520440" y="1533525"/>
            <a:ext cx="32484060" cy="244097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F9EB80-704F-3F49-BA44-D44D735075FC}" type="datetimeFigureOut">
              <a:rPr lang="en-US" smtClean="0"/>
              <a:t>2/23/26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AA68D7-AACA-A744-9848-0DB257BF8751}" type="slidenum">
              <a:rPr lang="en-US" smtClean="0"/>
              <a:t>‹#›</a:t>
            </a:fld>
            <a:endParaRPr lang="en-US"/>
          </a:p>
        </p:txBody>
      </p:sp>
    </p:spTree>
    <p:extLst>
      <p:ext uri="{BB962C8B-B14F-4D97-AF65-F5344CB8AC3E}">
        <p14:creationId xmlns:p14="http://schemas.microsoft.com/office/powerpoint/2010/main" val="137073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F9EB80-704F-3F49-BA44-D44D735075FC}" type="datetimeFigureOut">
              <a:rPr lang="en-US" smtClean="0"/>
              <a:t>2/23/26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AA68D7-AACA-A744-9848-0DB257BF8751}" type="slidenum">
              <a:rPr lang="en-US" smtClean="0"/>
              <a:t>‹#›</a:t>
            </a:fld>
            <a:endParaRPr lang="en-US"/>
          </a:p>
        </p:txBody>
      </p:sp>
    </p:spTree>
    <p:extLst>
      <p:ext uri="{BB962C8B-B14F-4D97-AF65-F5344CB8AC3E}">
        <p14:creationId xmlns:p14="http://schemas.microsoft.com/office/powerpoint/2010/main" val="770350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93770" y="7180902"/>
            <a:ext cx="44165520" cy="11981495"/>
          </a:xfrm>
        </p:spPr>
        <p:txBody>
          <a:bodyPr anchor="b"/>
          <a:lstStyle>
            <a:lvl1pPr>
              <a:defRPr sz="25200"/>
            </a:lvl1pPr>
          </a:lstStyle>
          <a:p>
            <a:r>
              <a:rPr lang="en-US"/>
              <a:t>Click to edit Master title style</a:t>
            </a:r>
            <a:endParaRPr lang="en-US" dirty="0"/>
          </a:p>
        </p:txBody>
      </p:sp>
      <p:sp>
        <p:nvSpPr>
          <p:cNvPr id="3" name="Text Placeholder 2"/>
          <p:cNvSpPr>
            <a:spLocks noGrp="1"/>
          </p:cNvSpPr>
          <p:nvPr>
            <p:ph type="body" idx="1"/>
          </p:nvPr>
        </p:nvSpPr>
        <p:spPr>
          <a:xfrm>
            <a:off x="3493770" y="19275747"/>
            <a:ext cx="44165520" cy="6300785"/>
          </a:xfrm>
        </p:spPr>
        <p:txBody>
          <a:bodyPr/>
          <a:lstStyle>
            <a:lvl1pPr marL="0" indent="0">
              <a:buNone/>
              <a:defRPr sz="10080">
                <a:solidFill>
                  <a:schemeClr val="tx1">
                    <a:tint val="75000"/>
                  </a:schemeClr>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9F9EB80-704F-3F49-BA44-D44D735075FC}" type="datetimeFigureOut">
              <a:rPr lang="en-US" smtClean="0"/>
              <a:t>2/23/26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AA68D7-AACA-A744-9848-0DB257BF8751}" type="slidenum">
              <a:rPr lang="en-US" smtClean="0"/>
              <a:t>‹#›</a:t>
            </a:fld>
            <a:endParaRPr lang="en-US"/>
          </a:p>
        </p:txBody>
      </p:sp>
    </p:spTree>
    <p:extLst>
      <p:ext uri="{BB962C8B-B14F-4D97-AF65-F5344CB8AC3E}">
        <p14:creationId xmlns:p14="http://schemas.microsoft.com/office/powerpoint/2010/main" val="3877799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520440" y="7667625"/>
            <a:ext cx="21762720" cy="182756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5923240" y="7667625"/>
            <a:ext cx="21762720" cy="182756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9F9EB80-704F-3F49-BA44-D44D735075FC}" type="datetimeFigureOut">
              <a:rPr lang="en-US" smtClean="0"/>
              <a:t>2/23/26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AA68D7-AACA-A744-9848-0DB257BF8751}" type="slidenum">
              <a:rPr lang="en-US" smtClean="0"/>
              <a:t>‹#›</a:t>
            </a:fld>
            <a:endParaRPr lang="en-US"/>
          </a:p>
        </p:txBody>
      </p:sp>
    </p:spTree>
    <p:extLst>
      <p:ext uri="{BB962C8B-B14F-4D97-AF65-F5344CB8AC3E}">
        <p14:creationId xmlns:p14="http://schemas.microsoft.com/office/powerpoint/2010/main" val="1209571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527110" y="1533527"/>
            <a:ext cx="44165520" cy="5567365"/>
          </a:xfrm>
        </p:spPr>
        <p:txBody>
          <a:bodyPr/>
          <a:lstStyle/>
          <a:p>
            <a:r>
              <a:rPr lang="en-US"/>
              <a:t>Click to edit Master title style</a:t>
            </a:r>
            <a:endParaRPr lang="en-US" dirty="0"/>
          </a:p>
        </p:txBody>
      </p:sp>
      <p:sp>
        <p:nvSpPr>
          <p:cNvPr id="3" name="Text Placeholder 2"/>
          <p:cNvSpPr>
            <a:spLocks noGrp="1"/>
          </p:cNvSpPr>
          <p:nvPr>
            <p:ph type="body" idx="1"/>
          </p:nvPr>
        </p:nvSpPr>
        <p:spPr>
          <a:xfrm>
            <a:off x="3527112" y="7060885"/>
            <a:ext cx="21662705" cy="3460430"/>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4" name="Content Placeholder 3"/>
          <p:cNvSpPr>
            <a:spLocks noGrp="1"/>
          </p:cNvSpPr>
          <p:nvPr>
            <p:ph sz="half" idx="2"/>
          </p:nvPr>
        </p:nvSpPr>
        <p:spPr>
          <a:xfrm>
            <a:off x="3527112" y="10521315"/>
            <a:ext cx="21662705" cy="154752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5923240" y="7060885"/>
            <a:ext cx="21769390" cy="3460430"/>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6" name="Content Placeholder 5"/>
          <p:cNvSpPr>
            <a:spLocks noGrp="1"/>
          </p:cNvSpPr>
          <p:nvPr>
            <p:ph sz="quarter" idx="4"/>
          </p:nvPr>
        </p:nvSpPr>
        <p:spPr>
          <a:xfrm>
            <a:off x="25923240" y="10521315"/>
            <a:ext cx="21769390" cy="154752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9F9EB80-704F-3F49-BA44-D44D735075FC}" type="datetimeFigureOut">
              <a:rPr lang="en-US" smtClean="0"/>
              <a:t>2/23/26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AA68D7-AACA-A744-9848-0DB257BF8751}" type="slidenum">
              <a:rPr lang="en-US" smtClean="0"/>
              <a:t>‹#›</a:t>
            </a:fld>
            <a:endParaRPr lang="en-US"/>
          </a:p>
        </p:txBody>
      </p:sp>
    </p:spTree>
    <p:extLst>
      <p:ext uri="{BB962C8B-B14F-4D97-AF65-F5344CB8AC3E}">
        <p14:creationId xmlns:p14="http://schemas.microsoft.com/office/powerpoint/2010/main" val="2908410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9F9EB80-704F-3F49-BA44-D44D735075FC}" type="datetimeFigureOut">
              <a:rPr lang="en-US" smtClean="0"/>
              <a:t>2/23/26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AA68D7-AACA-A744-9848-0DB257BF8751}" type="slidenum">
              <a:rPr lang="en-US" smtClean="0"/>
              <a:t>‹#›</a:t>
            </a:fld>
            <a:endParaRPr lang="en-US"/>
          </a:p>
        </p:txBody>
      </p:sp>
    </p:spTree>
    <p:extLst>
      <p:ext uri="{BB962C8B-B14F-4D97-AF65-F5344CB8AC3E}">
        <p14:creationId xmlns:p14="http://schemas.microsoft.com/office/powerpoint/2010/main" val="1794531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F9EB80-704F-3F49-BA44-D44D735075FC}" type="datetimeFigureOut">
              <a:rPr lang="en-US" smtClean="0"/>
              <a:t>2/23/26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AA68D7-AACA-A744-9848-0DB257BF8751}" type="slidenum">
              <a:rPr lang="en-US" smtClean="0"/>
              <a:t>‹#›</a:t>
            </a:fld>
            <a:endParaRPr lang="en-US"/>
          </a:p>
        </p:txBody>
      </p:sp>
    </p:spTree>
    <p:extLst>
      <p:ext uri="{BB962C8B-B14F-4D97-AF65-F5344CB8AC3E}">
        <p14:creationId xmlns:p14="http://schemas.microsoft.com/office/powerpoint/2010/main" val="1625397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2" y="1920240"/>
            <a:ext cx="16515395" cy="6720840"/>
          </a:xfrm>
        </p:spPr>
        <p:txBody>
          <a:bodyPr anchor="b"/>
          <a:lstStyle>
            <a:lvl1pPr>
              <a:defRPr sz="13440"/>
            </a:lvl1pPr>
          </a:lstStyle>
          <a:p>
            <a:r>
              <a:rPr lang="en-US"/>
              <a:t>Click to edit Master title style</a:t>
            </a:r>
            <a:endParaRPr lang="en-US" dirty="0"/>
          </a:p>
        </p:txBody>
      </p:sp>
      <p:sp>
        <p:nvSpPr>
          <p:cNvPr id="3" name="Content Placeholder 2"/>
          <p:cNvSpPr>
            <a:spLocks noGrp="1"/>
          </p:cNvSpPr>
          <p:nvPr>
            <p:ph idx="1"/>
          </p:nvPr>
        </p:nvSpPr>
        <p:spPr>
          <a:xfrm>
            <a:off x="21769390" y="4147187"/>
            <a:ext cx="25923240" cy="20469225"/>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527112" y="8641080"/>
            <a:ext cx="16515395" cy="16008670"/>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A9F9EB80-704F-3F49-BA44-D44D735075FC}" type="datetimeFigureOut">
              <a:rPr lang="en-US" smtClean="0"/>
              <a:t>2/23/26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AA68D7-AACA-A744-9848-0DB257BF8751}" type="slidenum">
              <a:rPr lang="en-US" smtClean="0"/>
              <a:t>‹#›</a:t>
            </a:fld>
            <a:endParaRPr lang="en-US"/>
          </a:p>
        </p:txBody>
      </p:sp>
    </p:spTree>
    <p:extLst>
      <p:ext uri="{BB962C8B-B14F-4D97-AF65-F5344CB8AC3E}">
        <p14:creationId xmlns:p14="http://schemas.microsoft.com/office/powerpoint/2010/main" val="2983928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2" y="1920240"/>
            <a:ext cx="16515395" cy="6720840"/>
          </a:xfrm>
        </p:spPr>
        <p:txBody>
          <a:bodyPr anchor="b"/>
          <a:lstStyle>
            <a:lvl1pPr>
              <a:defRPr sz="13440"/>
            </a:lvl1pPr>
          </a:lstStyle>
          <a:p>
            <a:r>
              <a:rPr lang="en-US"/>
              <a:t>Click to edit Master title style</a:t>
            </a:r>
            <a:endParaRPr lang="en-US" dirty="0"/>
          </a:p>
        </p:txBody>
      </p:sp>
      <p:sp>
        <p:nvSpPr>
          <p:cNvPr id="3" name="Picture Placeholder 2"/>
          <p:cNvSpPr>
            <a:spLocks noGrp="1" noChangeAspect="1"/>
          </p:cNvSpPr>
          <p:nvPr>
            <p:ph type="pic" idx="1"/>
          </p:nvPr>
        </p:nvSpPr>
        <p:spPr>
          <a:xfrm>
            <a:off x="21769390" y="4147187"/>
            <a:ext cx="25923240" cy="20469225"/>
          </a:xfrm>
        </p:spPr>
        <p:txBody>
          <a:bodyPr anchor="t"/>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r>
              <a:rPr lang="en-US"/>
              <a:t>Click icon to add picture</a:t>
            </a:r>
            <a:endParaRPr lang="en-US" dirty="0"/>
          </a:p>
        </p:txBody>
      </p:sp>
      <p:sp>
        <p:nvSpPr>
          <p:cNvPr id="4" name="Text Placeholder 3"/>
          <p:cNvSpPr>
            <a:spLocks noGrp="1"/>
          </p:cNvSpPr>
          <p:nvPr>
            <p:ph type="body" sz="half" idx="2"/>
          </p:nvPr>
        </p:nvSpPr>
        <p:spPr>
          <a:xfrm>
            <a:off x="3527112" y="8641080"/>
            <a:ext cx="16515395" cy="16008670"/>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A9F9EB80-704F-3F49-BA44-D44D735075FC}" type="datetimeFigureOut">
              <a:rPr lang="en-US" smtClean="0"/>
              <a:t>2/23/26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AA68D7-AACA-A744-9848-0DB257BF8751}" type="slidenum">
              <a:rPr lang="en-US" smtClean="0"/>
              <a:t>‹#›</a:t>
            </a:fld>
            <a:endParaRPr lang="en-US"/>
          </a:p>
        </p:txBody>
      </p:sp>
    </p:spTree>
    <p:extLst>
      <p:ext uri="{BB962C8B-B14F-4D97-AF65-F5344CB8AC3E}">
        <p14:creationId xmlns:p14="http://schemas.microsoft.com/office/powerpoint/2010/main" val="2665814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0440" y="1533527"/>
            <a:ext cx="44165520" cy="556736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520440" y="7667625"/>
            <a:ext cx="44165520" cy="182756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520440" y="26696672"/>
            <a:ext cx="11521440" cy="1533525"/>
          </a:xfrm>
          <a:prstGeom prst="rect">
            <a:avLst/>
          </a:prstGeom>
        </p:spPr>
        <p:txBody>
          <a:bodyPr vert="horz" lIns="91440" tIns="45720" rIns="91440" bIns="45720" rtlCol="0" anchor="ctr"/>
          <a:lstStyle>
            <a:lvl1pPr algn="l">
              <a:defRPr sz="5040">
                <a:solidFill>
                  <a:schemeClr val="tx1">
                    <a:tint val="75000"/>
                  </a:schemeClr>
                </a:solidFill>
              </a:defRPr>
            </a:lvl1pPr>
          </a:lstStyle>
          <a:p>
            <a:fld id="{A9F9EB80-704F-3F49-BA44-D44D735075FC}" type="datetimeFigureOut">
              <a:rPr lang="en-US" smtClean="0"/>
              <a:t>2/23/26</a:t>
            </a:fld>
            <a:endParaRPr lang="en-US"/>
          </a:p>
        </p:txBody>
      </p:sp>
      <p:sp>
        <p:nvSpPr>
          <p:cNvPr id="5" name="Footer Placeholder 4"/>
          <p:cNvSpPr>
            <a:spLocks noGrp="1"/>
          </p:cNvSpPr>
          <p:nvPr>
            <p:ph type="ftr" sz="quarter" idx="3"/>
          </p:nvPr>
        </p:nvSpPr>
        <p:spPr>
          <a:xfrm>
            <a:off x="16962120" y="26696672"/>
            <a:ext cx="17282160" cy="1533525"/>
          </a:xfrm>
          <a:prstGeom prst="rect">
            <a:avLst/>
          </a:prstGeom>
        </p:spPr>
        <p:txBody>
          <a:bodyPr vert="horz" lIns="91440" tIns="45720" rIns="91440" bIns="45720" rtlCol="0" anchor="ctr"/>
          <a:lstStyle>
            <a:lvl1pPr algn="ctr">
              <a:defRPr sz="50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164520" y="26696672"/>
            <a:ext cx="11521440" cy="1533525"/>
          </a:xfrm>
          <a:prstGeom prst="rect">
            <a:avLst/>
          </a:prstGeom>
        </p:spPr>
        <p:txBody>
          <a:bodyPr vert="horz" lIns="91440" tIns="45720" rIns="91440" bIns="45720" rtlCol="0" anchor="ctr"/>
          <a:lstStyle>
            <a:lvl1pPr algn="r">
              <a:defRPr sz="5040">
                <a:solidFill>
                  <a:schemeClr val="tx1">
                    <a:tint val="75000"/>
                  </a:schemeClr>
                </a:solidFill>
              </a:defRPr>
            </a:lvl1pPr>
          </a:lstStyle>
          <a:p>
            <a:fld id="{1DAA68D7-AACA-A744-9848-0DB257BF8751}" type="slidenum">
              <a:rPr lang="en-US" smtClean="0"/>
              <a:t>‹#›</a:t>
            </a:fld>
            <a:endParaRPr lang="en-US"/>
          </a:p>
        </p:txBody>
      </p:sp>
    </p:spTree>
    <p:extLst>
      <p:ext uri="{BB962C8B-B14F-4D97-AF65-F5344CB8AC3E}">
        <p14:creationId xmlns:p14="http://schemas.microsoft.com/office/powerpoint/2010/main" val="73131114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image" Target="../media/image7.png"/><Relationship Id="rId18" Type="http://schemas.openxmlformats.org/officeDocument/2006/relationships/image" Target="../media/image12.svg"/><Relationship Id="rId26" Type="http://schemas.openxmlformats.org/officeDocument/2006/relationships/image" Target="../media/image20.svg"/><Relationship Id="rId3" Type="http://schemas.openxmlformats.org/officeDocument/2006/relationships/diagramLayout" Target="../diagrams/layout1.xml"/><Relationship Id="rId21" Type="http://schemas.openxmlformats.org/officeDocument/2006/relationships/image" Target="../media/image15.png"/><Relationship Id="rId7" Type="http://schemas.openxmlformats.org/officeDocument/2006/relationships/image" Target="../media/image1.png"/><Relationship Id="rId12" Type="http://schemas.openxmlformats.org/officeDocument/2006/relationships/image" Target="../media/image6.svg"/><Relationship Id="rId17" Type="http://schemas.openxmlformats.org/officeDocument/2006/relationships/image" Target="../media/image11.png"/><Relationship Id="rId25" Type="http://schemas.openxmlformats.org/officeDocument/2006/relationships/image" Target="../media/image19.png"/><Relationship Id="rId33" Type="http://schemas.openxmlformats.org/officeDocument/2006/relationships/hyperlink" Target="https://pmc.ncbi.nlm.nih.gov/articles/PMC5686928/" TargetMode="External"/><Relationship Id="rId2" Type="http://schemas.openxmlformats.org/officeDocument/2006/relationships/diagramData" Target="../diagrams/data1.xml"/><Relationship Id="rId16" Type="http://schemas.openxmlformats.org/officeDocument/2006/relationships/image" Target="../media/image10.svg"/><Relationship Id="rId20" Type="http://schemas.openxmlformats.org/officeDocument/2006/relationships/image" Target="../media/image14.svg"/><Relationship Id="rId29" Type="http://schemas.openxmlformats.org/officeDocument/2006/relationships/image" Target="../media/image23.png"/><Relationship Id="rId1" Type="http://schemas.openxmlformats.org/officeDocument/2006/relationships/slideLayout" Target="../slideLayouts/slideLayout1.xml"/><Relationship Id="rId6" Type="http://schemas.microsoft.com/office/2007/relationships/diagramDrawing" Target="../diagrams/drawing1.xml"/><Relationship Id="rId11" Type="http://schemas.openxmlformats.org/officeDocument/2006/relationships/image" Target="../media/image5.png"/><Relationship Id="rId24" Type="http://schemas.openxmlformats.org/officeDocument/2006/relationships/image" Target="../media/image18.svg"/><Relationship Id="rId32" Type="http://schemas.openxmlformats.org/officeDocument/2006/relationships/image" Target="../media/image25.jpg"/><Relationship Id="rId5" Type="http://schemas.openxmlformats.org/officeDocument/2006/relationships/diagramColors" Target="../diagrams/colors1.xml"/><Relationship Id="rId15" Type="http://schemas.openxmlformats.org/officeDocument/2006/relationships/image" Target="../media/image9.png"/><Relationship Id="rId23" Type="http://schemas.openxmlformats.org/officeDocument/2006/relationships/image" Target="../media/image17.png"/><Relationship Id="rId28" Type="http://schemas.openxmlformats.org/officeDocument/2006/relationships/image" Target="../media/image22.svg"/><Relationship Id="rId10" Type="http://schemas.openxmlformats.org/officeDocument/2006/relationships/image" Target="../media/image4.svg"/><Relationship Id="rId19" Type="http://schemas.openxmlformats.org/officeDocument/2006/relationships/image" Target="../media/image13.png"/><Relationship Id="rId31" Type="http://schemas.openxmlformats.org/officeDocument/2006/relationships/hyperlink" Target="https://www.wmed.edu/branding" TargetMode="External"/><Relationship Id="rId4" Type="http://schemas.openxmlformats.org/officeDocument/2006/relationships/diagramQuickStyle" Target="../diagrams/quickStyle1.xml"/><Relationship Id="rId9" Type="http://schemas.openxmlformats.org/officeDocument/2006/relationships/image" Target="../media/image3.png"/><Relationship Id="rId14" Type="http://schemas.openxmlformats.org/officeDocument/2006/relationships/image" Target="../media/image8.svg"/><Relationship Id="rId22" Type="http://schemas.openxmlformats.org/officeDocument/2006/relationships/image" Target="../media/image16.svg"/><Relationship Id="rId27" Type="http://schemas.openxmlformats.org/officeDocument/2006/relationships/image" Target="../media/image21.png"/><Relationship Id="rId30" Type="http://schemas.openxmlformats.org/officeDocument/2006/relationships/image" Target="../media/image24.svg"/><Relationship Id="rId8" Type="http://schemas.openxmlformats.org/officeDocument/2006/relationships/image" Target="../media/image2.svg"/></Relationships>
</file>

<file path=ppt/slides/_rels/slide2.xml.rels><?xml version="1.0" encoding="UTF-8" standalone="yes"?>
<Relationships xmlns="http://schemas.openxmlformats.org/package/2006/relationships"><Relationship Id="rId13" Type="http://schemas.openxmlformats.org/officeDocument/2006/relationships/image" Target="../media/image7.png"/><Relationship Id="rId18" Type="http://schemas.openxmlformats.org/officeDocument/2006/relationships/image" Target="../media/image12.svg"/><Relationship Id="rId26" Type="http://schemas.openxmlformats.org/officeDocument/2006/relationships/image" Target="../media/image20.svg"/><Relationship Id="rId3" Type="http://schemas.openxmlformats.org/officeDocument/2006/relationships/diagramLayout" Target="../diagrams/layout2.xml"/><Relationship Id="rId21" Type="http://schemas.openxmlformats.org/officeDocument/2006/relationships/image" Target="../media/image15.png"/><Relationship Id="rId7" Type="http://schemas.openxmlformats.org/officeDocument/2006/relationships/image" Target="../media/image1.png"/><Relationship Id="rId12" Type="http://schemas.openxmlformats.org/officeDocument/2006/relationships/image" Target="../media/image6.svg"/><Relationship Id="rId17" Type="http://schemas.openxmlformats.org/officeDocument/2006/relationships/image" Target="../media/image11.png"/><Relationship Id="rId25" Type="http://schemas.openxmlformats.org/officeDocument/2006/relationships/image" Target="../media/image19.png"/><Relationship Id="rId33" Type="http://schemas.openxmlformats.org/officeDocument/2006/relationships/hyperlink" Target="https://pmc.ncbi.nlm.nih.gov/articles/PMC5686928/" TargetMode="External"/><Relationship Id="rId2" Type="http://schemas.openxmlformats.org/officeDocument/2006/relationships/diagramData" Target="../diagrams/data2.xml"/><Relationship Id="rId16" Type="http://schemas.openxmlformats.org/officeDocument/2006/relationships/image" Target="../media/image10.svg"/><Relationship Id="rId20" Type="http://schemas.openxmlformats.org/officeDocument/2006/relationships/image" Target="../media/image14.svg"/><Relationship Id="rId29" Type="http://schemas.openxmlformats.org/officeDocument/2006/relationships/image" Target="../media/image23.png"/><Relationship Id="rId1" Type="http://schemas.openxmlformats.org/officeDocument/2006/relationships/slideLayout" Target="../slideLayouts/slideLayout1.xml"/><Relationship Id="rId6" Type="http://schemas.microsoft.com/office/2007/relationships/diagramDrawing" Target="../diagrams/drawing2.xml"/><Relationship Id="rId11" Type="http://schemas.openxmlformats.org/officeDocument/2006/relationships/image" Target="../media/image5.png"/><Relationship Id="rId24" Type="http://schemas.openxmlformats.org/officeDocument/2006/relationships/image" Target="../media/image18.svg"/><Relationship Id="rId32" Type="http://schemas.openxmlformats.org/officeDocument/2006/relationships/image" Target="../media/image25.jpg"/><Relationship Id="rId5" Type="http://schemas.openxmlformats.org/officeDocument/2006/relationships/diagramColors" Target="../diagrams/colors2.xml"/><Relationship Id="rId15" Type="http://schemas.openxmlformats.org/officeDocument/2006/relationships/image" Target="../media/image9.png"/><Relationship Id="rId23" Type="http://schemas.openxmlformats.org/officeDocument/2006/relationships/image" Target="../media/image17.png"/><Relationship Id="rId28" Type="http://schemas.openxmlformats.org/officeDocument/2006/relationships/image" Target="../media/image22.svg"/><Relationship Id="rId10" Type="http://schemas.openxmlformats.org/officeDocument/2006/relationships/image" Target="../media/image4.svg"/><Relationship Id="rId19" Type="http://schemas.openxmlformats.org/officeDocument/2006/relationships/image" Target="../media/image13.png"/><Relationship Id="rId31" Type="http://schemas.openxmlformats.org/officeDocument/2006/relationships/hyperlink" Target="https://med.wmich.edu/sites/default/files/WMed_Identity_Guide419.pdf" TargetMode="External"/><Relationship Id="rId4" Type="http://schemas.openxmlformats.org/officeDocument/2006/relationships/diagramQuickStyle" Target="../diagrams/quickStyle2.xml"/><Relationship Id="rId9" Type="http://schemas.openxmlformats.org/officeDocument/2006/relationships/image" Target="../media/image3.png"/><Relationship Id="rId14" Type="http://schemas.openxmlformats.org/officeDocument/2006/relationships/image" Target="../media/image8.svg"/><Relationship Id="rId22" Type="http://schemas.openxmlformats.org/officeDocument/2006/relationships/image" Target="../media/image16.svg"/><Relationship Id="rId27" Type="http://schemas.openxmlformats.org/officeDocument/2006/relationships/image" Target="../media/image21.png"/><Relationship Id="rId30" Type="http://schemas.openxmlformats.org/officeDocument/2006/relationships/image" Target="../media/image24.svg"/><Relationship Id="rId8"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Rectangle 52">
            <a:extLst>
              <a:ext uri="{FF2B5EF4-FFF2-40B4-BE49-F238E27FC236}">
                <a16:creationId xmlns:a16="http://schemas.microsoft.com/office/drawing/2014/main" id="{38420D03-AB5C-284D-BDCF-39CCD6702A9B}"/>
              </a:ext>
            </a:extLst>
          </p:cNvPr>
          <p:cNvSpPr/>
          <p:nvPr/>
        </p:nvSpPr>
        <p:spPr>
          <a:xfrm>
            <a:off x="11505518" y="25313766"/>
            <a:ext cx="11138352" cy="31700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2"/>
          </a:p>
        </p:txBody>
      </p:sp>
      <p:sp>
        <p:nvSpPr>
          <p:cNvPr id="57" name="Rectangle 56">
            <a:extLst>
              <a:ext uri="{FF2B5EF4-FFF2-40B4-BE49-F238E27FC236}">
                <a16:creationId xmlns:a16="http://schemas.microsoft.com/office/drawing/2014/main" id="{06DE0298-0BCA-C54E-B77A-5FB3F3F7406E}"/>
              </a:ext>
            </a:extLst>
          </p:cNvPr>
          <p:cNvSpPr/>
          <p:nvPr/>
        </p:nvSpPr>
        <p:spPr>
          <a:xfrm>
            <a:off x="25795737" y="5099178"/>
            <a:ext cx="13917273" cy="199216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2"/>
          </a:p>
        </p:txBody>
      </p:sp>
      <p:sp>
        <p:nvSpPr>
          <p:cNvPr id="59" name="Rectangle 58">
            <a:extLst>
              <a:ext uri="{FF2B5EF4-FFF2-40B4-BE49-F238E27FC236}">
                <a16:creationId xmlns:a16="http://schemas.microsoft.com/office/drawing/2014/main" id="{CB32D3A1-9EA6-5B48-8E35-CB596685F96E}"/>
              </a:ext>
            </a:extLst>
          </p:cNvPr>
          <p:cNvSpPr/>
          <p:nvPr/>
        </p:nvSpPr>
        <p:spPr>
          <a:xfrm>
            <a:off x="11505519" y="5099180"/>
            <a:ext cx="13917273" cy="19921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2"/>
          </a:p>
        </p:txBody>
      </p:sp>
      <p:graphicFrame>
        <p:nvGraphicFramePr>
          <p:cNvPr id="62" name="Diagram 61">
            <a:extLst>
              <a:ext uri="{FF2B5EF4-FFF2-40B4-BE49-F238E27FC236}">
                <a16:creationId xmlns:a16="http://schemas.microsoft.com/office/drawing/2014/main" id="{672FAB07-D028-464C-AF04-4EA83EE390A4}"/>
              </a:ext>
            </a:extLst>
          </p:cNvPr>
          <p:cNvGraphicFramePr>
            <a:graphicFrameLocks noChangeAspect="1"/>
          </p:cNvGraphicFramePr>
          <p:nvPr>
            <p:extLst>
              <p:ext uri="{D42A27DB-BD31-4B8C-83A1-F6EECF244321}">
                <p14:modId xmlns:p14="http://schemas.microsoft.com/office/powerpoint/2010/main" val="1993597136"/>
              </p:ext>
            </p:extLst>
          </p:nvPr>
        </p:nvGraphicFramePr>
        <p:xfrm>
          <a:off x="40541109" y="7742223"/>
          <a:ext cx="7194823" cy="45834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63" name="Group 62">
            <a:extLst>
              <a:ext uri="{FF2B5EF4-FFF2-40B4-BE49-F238E27FC236}">
                <a16:creationId xmlns:a16="http://schemas.microsoft.com/office/drawing/2014/main" id="{B13FB8A4-671A-ED4A-9AB0-B82070F43BDB}"/>
              </a:ext>
            </a:extLst>
          </p:cNvPr>
          <p:cNvGrpSpPr/>
          <p:nvPr/>
        </p:nvGrpSpPr>
        <p:grpSpPr>
          <a:xfrm>
            <a:off x="28716902" y="7996344"/>
            <a:ext cx="4919293" cy="3923409"/>
            <a:chOff x="15370885" y="26863299"/>
            <a:chExt cx="9033113" cy="5938402"/>
          </a:xfrm>
        </p:grpSpPr>
        <p:pic>
          <p:nvPicPr>
            <p:cNvPr id="64" name="Graphic 63" descr="Heart with pulse">
              <a:extLst>
                <a:ext uri="{FF2B5EF4-FFF2-40B4-BE49-F238E27FC236}">
                  <a16:creationId xmlns:a16="http://schemas.microsoft.com/office/drawing/2014/main" id="{DE0C10B6-840D-E64F-9FBD-DB1BC9BD528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2765272" y="31320244"/>
              <a:ext cx="1481457" cy="1481457"/>
            </a:xfrm>
            <a:prstGeom prst="rect">
              <a:avLst/>
            </a:prstGeom>
          </p:spPr>
        </p:pic>
        <p:pic>
          <p:nvPicPr>
            <p:cNvPr id="65" name="Graphic 64" descr="Heartbeat">
              <a:extLst>
                <a:ext uri="{FF2B5EF4-FFF2-40B4-BE49-F238E27FC236}">
                  <a16:creationId xmlns:a16="http://schemas.microsoft.com/office/drawing/2014/main" id="{41F95B30-9B65-2944-B86E-50FF32FCA98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0706655" y="26961380"/>
              <a:ext cx="1481457" cy="1481457"/>
            </a:xfrm>
            <a:prstGeom prst="rect">
              <a:avLst/>
            </a:prstGeom>
          </p:spPr>
        </p:pic>
        <p:pic>
          <p:nvPicPr>
            <p:cNvPr id="66" name="Graphic 65" descr="Medicine">
              <a:extLst>
                <a:ext uri="{FF2B5EF4-FFF2-40B4-BE49-F238E27FC236}">
                  <a16:creationId xmlns:a16="http://schemas.microsoft.com/office/drawing/2014/main" id="{28BE5A79-DA2A-B940-85E0-8786B3063E4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711129" y="31175208"/>
              <a:ext cx="1481457" cy="1481457"/>
            </a:xfrm>
            <a:prstGeom prst="rect">
              <a:avLst/>
            </a:prstGeom>
          </p:spPr>
        </p:pic>
        <p:pic>
          <p:nvPicPr>
            <p:cNvPr id="67" name="Graphic 66" descr="Brain">
              <a:extLst>
                <a:ext uri="{FF2B5EF4-FFF2-40B4-BE49-F238E27FC236}">
                  <a16:creationId xmlns:a16="http://schemas.microsoft.com/office/drawing/2014/main" id="{DB481B33-74C7-1044-8486-4849B3022C29}"/>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922541" y="26863299"/>
              <a:ext cx="1481457" cy="1481457"/>
            </a:xfrm>
            <a:prstGeom prst="rect">
              <a:avLst/>
            </a:prstGeom>
          </p:spPr>
        </p:pic>
        <p:pic>
          <p:nvPicPr>
            <p:cNvPr id="68" name="Graphic 67" descr="Needle">
              <a:extLst>
                <a:ext uri="{FF2B5EF4-FFF2-40B4-BE49-F238E27FC236}">
                  <a16:creationId xmlns:a16="http://schemas.microsoft.com/office/drawing/2014/main" id="{B0449215-5ABB-0341-97B2-8A4243149FD7}"/>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5370885" y="29068294"/>
              <a:ext cx="1481457" cy="1481457"/>
            </a:xfrm>
            <a:prstGeom prst="rect">
              <a:avLst/>
            </a:prstGeom>
          </p:spPr>
        </p:pic>
        <p:pic>
          <p:nvPicPr>
            <p:cNvPr id="69" name="Graphic 68" descr="Eye dropper">
              <a:extLst>
                <a:ext uri="{FF2B5EF4-FFF2-40B4-BE49-F238E27FC236}">
                  <a16:creationId xmlns:a16="http://schemas.microsoft.com/office/drawing/2014/main" id="{D0EDA327-C3ED-7440-842F-5F7C9CBD224C}"/>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22765273" y="29137154"/>
              <a:ext cx="1481457" cy="1481457"/>
            </a:xfrm>
            <a:prstGeom prst="rect">
              <a:avLst/>
            </a:prstGeom>
          </p:spPr>
        </p:pic>
        <p:pic>
          <p:nvPicPr>
            <p:cNvPr id="70" name="Graphic 69" descr="First aid kit">
              <a:extLst>
                <a:ext uri="{FF2B5EF4-FFF2-40B4-BE49-F238E27FC236}">
                  <a16:creationId xmlns:a16="http://schemas.microsoft.com/office/drawing/2014/main" id="{C07A6E61-F5B3-9641-A422-0A0B25A0D8C8}"/>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15370885" y="31173521"/>
              <a:ext cx="1481457" cy="1481457"/>
            </a:xfrm>
            <a:prstGeom prst="rect">
              <a:avLst/>
            </a:prstGeom>
          </p:spPr>
        </p:pic>
        <p:pic>
          <p:nvPicPr>
            <p:cNvPr id="71" name="Graphic 70" descr="Ambulance">
              <a:extLst>
                <a:ext uri="{FF2B5EF4-FFF2-40B4-BE49-F238E27FC236}">
                  <a16:creationId xmlns:a16="http://schemas.microsoft.com/office/drawing/2014/main" id="{16763F63-E91A-FF4E-AF99-9DB6CC5E848F}"/>
                </a:ext>
              </a:extLst>
            </p:cNvPr>
            <p:cNvPicPr>
              <a:picLocks noChangeAspect="1"/>
            </p:cNvPicPr>
            <p:nvPr/>
          </p:nvPicPr>
          <p:blipFill>
            <a:blip r:embed="rId21">
              <a:extLst>
                <a:ext uri="{28A0092B-C50C-407E-A947-70E740481C1C}">
                  <a14:useLocalDpi xmlns:a14="http://schemas.microsoft.com/office/drawing/2010/main" val="0"/>
                </a:ext>
                <a:ext uri="{96DAC541-7B7A-43D3-8B79-37D633B846F1}">
                  <asvg:svgBlip xmlns:asvg="http://schemas.microsoft.com/office/drawing/2016/SVG/main" r:embed="rId22"/>
                </a:ext>
              </a:extLst>
            </a:blip>
            <a:stretch>
              <a:fillRect/>
            </a:stretch>
          </p:blipFill>
          <p:spPr>
            <a:xfrm>
              <a:off x="15370885" y="26963067"/>
              <a:ext cx="1481457" cy="1481457"/>
            </a:xfrm>
            <a:prstGeom prst="rect">
              <a:avLst/>
            </a:prstGeom>
          </p:spPr>
        </p:pic>
        <p:pic>
          <p:nvPicPr>
            <p:cNvPr id="72" name="Graphic 71" descr="Brain in head">
              <a:extLst>
                <a:ext uri="{FF2B5EF4-FFF2-40B4-BE49-F238E27FC236}">
                  <a16:creationId xmlns:a16="http://schemas.microsoft.com/office/drawing/2014/main" id="{E2719E31-8908-9343-9D01-6F5713A4292E}"/>
                </a:ext>
              </a:extLst>
            </p:cNvPr>
            <p:cNvPicPr>
              <a:picLocks noChangeAspect="1"/>
            </p:cNvPicPr>
            <p:nvPr/>
          </p:nvPicPr>
          <p:blipFill>
            <a:blip r:embed="rId23">
              <a:extLst>
                <a:ext uri="{28A0092B-C50C-407E-A947-70E740481C1C}">
                  <a14:useLocalDpi xmlns:a14="http://schemas.microsoft.com/office/drawing/2010/main" val="0"/>
                </a:ext>
                <a:ext uri="{96DAC541-7B7A-43D3-8B79-37D633B846F1}">
                  <asvg:svgBlip xmlns:asvg="http://schemas.microsoft.com/office/drawing/2016/SVG/main" r:embed="rId24"/>
                </a:ext>
              </a:extLst>
            </a:blip>
            <a:stretch>
              <a:fillRect/>
            </a:stretch>
          </p:blipFill>
          <p:spPr>
            <a:xfrm>
              <a:off x="20711129" y="29068294"/>
              <a:ext cx="1481457" cy="1481457"/>
            </a:xfrm>
            <a:prstGeom prst="rect">
              <a:avLst/>
            </a:prstGeom>
          </p:spPr>
        </p:pic>
        <p:pic>
          <p:nvPicPr>
            <p:cNvPr id="73" name="Graphic 72" descr="Stethoscope">
              <a:extLst>
                <a:ext uri="{FF2B5EF4-FFF2-40B4-BE49-F238E27FC236}">
                  <a16:creationId xmlns:a16="http://schemas.microsoft.com/office/drawing/2014/main" id="{125E0242-8D31-EB46-9B94-62D37D64BF1C}"/>
                </a:ext>
              </a:extLst>
            </p:cNvPr>
            <p:cNvPicPr>
              <a:picLocks noChangeAspect="1"/>
            </p:cNvPicPr>
            <p:nvPr/>
          </p:nvPicPr>
          <p:blipFill>
            <a:blip r:embed="rId25">
              <a:extLst>
                <a:ext uri="{28A0092B-C50C-407E-A947-70E740481C1C}">
                  <a14:useLocalDpi xmlns:a14="http://schemas.microsoft.com/office/drawing/2010/main" val="0"/>
                </a:ext>
                <a:ext uri="{96DAC541-7B7A-43D3-8B79-37D633B846F1}">
                  <asvg:svgBlip xmlns:asvg="http://schemas.microsoft.com/office/drawing/2016/SVG/main" r:embed="rId26"/>
                </a:ext>
              </a:extLst>
            </a:blip>
            <a:stretch>
              <a:fillRect/>
            </a:stretch>
          </p:blipFill>
          <p:spPr>
            <a:xfrm>
              <a:off x="18041009" y="29203582"/>
              <a:ext cx="1481457" cy="1481457"/>
            </a:xfrm>
            <a:prstGeom prst="rect">
              <a:avLst/>
            </a:prstGeom>
          </p:spPr>
        </p:pic>
        <p:pic>
          <p:nvPicPr>
            <p:cNvPr id="74" name="Graphic 73" descr="DNA">
              <a:extLst>
                <a:ext uri="{FF2B5EF4-FFF2-40B4-BE49-F238E27FC236}">
                  <a16:creationId xmlns:a16="http://schemas.microsoft.com/office/drawing/2014/main" id="{9F3B607C-E575-3644-873A-DE7AC58DB1D7}"/>
                </a:ext>
              </a:extLst>
            </p:cNvPr>
            <p:cNvPicPr>
              <a:picLocks noChangeAspect="1"/>
            </p:cNvPicPr>
            <p:nvPr/>
          </p:nvPicPr>
          <p:blipFill>
            <a:blip r:embed="rId27">
              <a:extLst>
                <a:ext uri="{28A0092B-C50C-407E-A947-70E740481C1C}">
                  <a14:useLocalDpi xmlns:a14="http://schemas.microsoft.com/office/drawing/2010/main" val="0"/>
                </a:ext>
                <a:ext uri="{96DAC541-7B7A-43D3-8B79-37D633B846F1}">
                  <asvg:svgBlip xmlns:asvg="http://schemas.microsoft.com/office/drawing/2016/SVG/main" r:embed="rId28"/>
                </a:ext>
              </a:extLst>
            </a:blip>
            <a:stretch>
              <a:fillRect/>
            </a:stretch>
          </p:blipFill>
          <p:spPr>
            <a:xfrm>
              <a:off x="18041008" y="31173520"/>
              <a:ext cx="1481457" cy="1481457"/>
            </a:xfrm>
            <a:prstGeom prst="rect">
              <a:avLst/>
            </a:prstGeom>
          </p:spPr>
        </p:pic>
        <p:pic>
          <p:nvPicPr>
            <p:cNvPr id="75" name="Graphic 74" descr="Hospital">
              <a:extLst>
                <a:ext uri="{FF2B5EF4-FFF2-40B4-BE49-F238E27FC236}">
                  <a16:creationId xmlns:a16="http://schemas.microsoft.com/office/drawing/2014/main" id="{06739093-DE3B-3D42-AC1F-49363B2933DB}"/>
                </a:ext>
              </a:extLst>
            </p:cNvPr>
            <p:cNvPicPr>
              <a:picLocks noChangeAspect="1"/>
            </p:cNvPicPr>
            <p:nvPr/>
          </p:nvPicPr>
          <p:blipFill>
            <a:blip r:embed="rId29">
              <a:extLst>
                <a:ext uri="{28A0092B-C50C-407E-A947-70E740481C1C}">
                  <a14:useLocalDpi xmlns:a14="http://schemas.microsoft.com/office/drawing/2010/main" val="0"/>
                </a:ext>
                <a:ext uri="{96DAC541-7B7A-43D3-8B79-37D633B846F1}">
                  <asvg:svgBlip xmlns:asvg="http://schemas.microsoft.com/office/drawing/2016/SVG/main" r:embed="rId30"/>
                </a:ext>
              </a:extLst>
            </a:blip>
            <a:stretch>
              <a:fillRect/>
            </a:stretch>
          </p:blipFill>
          <p:spPr>
            <a:xfrm>
              <a:off x="18041010" y="26963068"/>
              <a:ext cx="1481457" cy="1481457"/>
            </a:xfrm>
            <a:prstGeom prst="rect">
              <a:avLst/>
            </a:prstGeom>
          </p:spPr>
        </p:pic>
      </p:grpSp>
      <p:sp>
        <p:nvSpPr>
          <p:cNvPr id="79" name="Rectangle 78">
            <a:extLst>
              <a:ext uri="{FF2B5EF4-FFF2-40B4-BE49-F238E27FC236}">
                <a16:creationId xmlns:a16="http://schemas.microsoft.com/office/drawing/2014/main" id="{019DE8EF-58A2-9E4C-95E4-9272300AC384}"/>
              </a:ext>
            </a:extLst>
          </p:cNvPr>
          <p:cNvSpPr/>
          <p:nvPr/>
        </p:nvSpPr>
        <p:spPr>
          <a:xfrm>
            <a:off x="20803453" y="25313766"/>
            <a:ext cx="9613227" cy="31700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2">
              <a:solidFill>
                <a:srgbClr val="EBD397"/>
              </a:solidFill>
              <a:latin typeface="Georgia" panose="02040502050405020303" pitchFamily="18" charset="0"/>
            </a:endParaRPr>
          </a:p>
        </p:txBody>
      </p:sp>
      <p:sp>
        <p:nvSpPr>
          <p:cNvPr id="80" name="Title 1">
            <a:extLst>
              <a:ext uri="{FF2B5EF4-FFF2-40B4-BE49-F238E27FC236}">
                <a16:creationId xmlns:a16="http://schemas.microsoft.com/office/drawing/2014/main" id="{DA9A7A00-35B8-C947-94D0-F0360F6B41BE}"/>
              </a:ext>
            </a:extLst>
          </p:cNvPr>
          <p:cNvSpPr txBox="1">
            <a:spLocks/>
          </p:cNvSpPr>
          <p:nvPr/>
        </p:nvSpPr>
        <p:spPr>
          <a:xfrm>
            <a:off x="642553" y="26965909"/>
            <a:ext cx="24365834" cy="1101701"/>
          </a:xfrm>
          <a:prstGeom prst="rect">
            <a:avLst/>
          </a:prstGeom>
        </p:spPr>
        <p:txBody>
          <a:bodyPr wrap="square" lIns="65463" tIns="65463" bIns="65463" anchor="ctr">
            <a:spAutoFit/>
          </a:bodyPr>
          <a:lst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a:lstStyle>
          <a:p>
            <a:pPr algn="just">
              <a:lnSpc>
                <a:spcPct val="100000"/>
              </a:lnSpc>
            </a:pPr>
            <a:r>
              <a:rPr lang="en-US" sz="3150" dirty="0">
                <a:latin typeface="Georgia" panose="02040502050405020303" pitchFamily="18" charset="0"/>
              </a:rPr>
              <a:t>Add references as needed. </a:t>
            </a:r>
          </a:p>
          <a:p>
            <a:pPr algn="just">
              <a:lnSpc>
                <a:spcPct val="100000"/>
              </a:lnSpc>
            </a:pPr>
            <a:r>
              <a:rPr lang="en-US" sz="3150" dirty="0">
                <a:latin typeface="Georgia" panose="02040502050405020303" pitchFamily="18" charset="0"/>
              </a:rPr>
              <a:t>Orem ipsum dolor sit amet, consectetur adipiscing elit, sed do eiusmod tempor incididunt ut labore et dolore magna aliqua. </a:t>
            </a:r>
          </a:p>
        </p:txBody>
      </p:sp>
      <p:sp>
        <p:nvSpPr>
          <p:cNvPr id="81" name="Title 1">
            <a:extLst>
              <a:ext uri="{FF2B5EF4-FFF2-40B4-BE49-F238E27FC236}">
                <a16:creationId xmlns:a16="http://schemas.microsoft.com/office/drawing/2014/main" id="{827DF8E7-87BE-6749-9F36-4E8307ED1BD0}"/>
              </a:ext>
            </a:extLst>
          </p:cNvPr>
          <p:cNvSpPr txBox="1">
            <a:spLocks/>
          </p:cNvSpPr>
          <p:nvPr/>
        </p:nvSpPr>
        <p:spPr>
          <a:xfrm>
            <a:off x="26015391" y="26967878"/>
            <a:ext cx="24521267" cy="1101701"/>
          </a:xfrm>
          <a:prstGeom prst="rect">
            <a:avLst/>
          </a:prstGeom>
        </p:spPr>
        <p:txBody>
          <a:bodyPr wrap="square" lIns="65463" tIns="65463" bIns="65463" anchor="ctr">
            <a:spAutoFit/>
          </a:bodyPr>
          <a:lst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a:lstStyle>
          <a:p>
            <a:pPr>
              <a:lnSpc>
                <a:spcPct val="100000"/>
              </a:lnSpc>
            </a:pPr>
            <a:r>
              <a:rPr lang="en-US" sz="3150" dirty="0">
                <a:latin typeface="Georgia" panose="02040502050405020303" pitchFamily="18" charset="0"/>
              </a:rPr>
              <a:t>Add acknowledgement if any. </a:t>
            </a:r>
          </a:p>
          <a:p>
            <a:pPr>
              <a:lnSpc>
                <a:spcPct val="100000"/>
              </a:lnSpc>
            </a:pPr>
            <a:r>
              <a:rPr lang="en-US" sz="3150" dirty="0" err="1">
                <a:latin typeface="Georgia" panose="02040502050405020303" pitchFamily="18" charset="0"/>
              </a:rPr>
              <a:t>Dipiscing</a:t>
            </a:r>
            <a:r>
              <a:rPr lang="en-US" sz="3150" dirty="0">
                <a:latin typeface="Georgia" panose="02040502050405020303" pitchFamily="18" charset="0"/>
              </a:rPr>
              <a:t> elit, sed do eiusmod tempor incididunt ut labore et dolore magna aliqua. Ut enim ad minim veniam, quis </a:t>
            </a:r>
            <a:r>
              <a:rPr lang="en-US" sz="3150" dirty="0" err="1">
                <a:latin typeface="Georgia" panose="02040502050405020303" pitchFamily="18" charset="0"/>
              </a:rPr>
              <a:t>nostrud</a:t>
            </a:r>
            <a:r>
              <a:rPr lang="en-US" sz="3150" dirty="0">
                <a:latin typeface="Georgia" panose="02040502050405020303" pitchFamily="18" charset="0"/>
              </a:rPr>
              <a:t> exercitation.</a:t>
            </a:r>
          </a:p>
        </p:txBody>
      </p:sp>
      <p:sp>
        <p:nvSpPr>
          <p:cNvPr id="86" name="Title 1">
            <a:extLst>
              <a:ext uri="{FF2B5EF4-FFF2-40B4-BE49-F238E27FC236}">
                <a16:creationId xmlns:a16="http://schemas.microsoft.com/office/drawing/2014/main" id="{49F9888C-3155-9C41-8692-06FC9D36C7EE}"/>
              </a:ext>
            </a:extLst>
          </p:cNvPr>
          <p:cNvSpPr txBox="1">
            <a:spLocks/>
          </p:cNvSpPr>
          <p:nvPr/>
        </p:nvSpPr>
        <p:spPr>
          <a:xfrm>
            <a:off x="27728264" y="12193817"/>
            <a:ext cx="6621062" cy="1231365"/>
          </a:xfrm>
          <a:prstGeom prst="rect">
            <a:avLst/>
          </a:prstGeom>
          <a:noFill/>
        </p:spPr>
        <p:txBody>
          <a:bodyPr lIns="65463" tIns="65463" bIns="65463" anchor="ctr">
            <a:noAutofit/>
          </a:bodyPr>
          <a:lst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a:lstStyle>
          <a:p>
            <a:pPr algn="ctr">
              <a:lnSpc>
                <a:spcPct val="95000"/>
              </a:lnSpc>
            </a:pPr>
            <a:r>
              <a:rPr lang="en-US" sz="2864" b="1" dirty="0">
                <a:latin typeface="Georgia" panose="02040502050405020303" pitchFamily="18" charset="0"/>
              </a:rPr>
              <a:t>Figure 1: </a:t>
            </a:r>
            <a:r>
              <a:rPr lang="en-US" sz="2864" dirty="0">
                <a:latin typeface="Georgia" panose="02040502050405020303" pitchFamily="18" charset="0"/>
              </a:rPr>
              <a:t>Sample chart</a:t>
            </a:r>
          </a:p>
        </p:txBody>
      </p:sp>
      <p:sp>
        <p:nvSpPr>
          <p:cNvPr id="88" name="Rectangle 87">
            <a:extLst>
              <a:ext uri="{FF2B5EF4-FFF2-40B4-BE49-F238E27FC236}">
                <a16:creationId xmlns:a16="http://schemas.microsoft.com/office/drawing/2014/main" id="{F46F90BE-CA39-974F-A3B9-671AE4A7C8CA}"/>
              </a:ext>
            </a:extLst>
          </p:cNvPr>
          <p:cNvSpPr/>
          <p:nvPr/>
        </p:nvSpPr>
        <p:spPr>
          <a:xfrm>
            <a:off x="642552" y="16801448"/>
            <a:ext cx="24572786" cy="913500"/>
          </a:xfrm>
          <a:prstGeom prst="rect">
            <a:avLst/>
          </a:prstGeom>
          <a:solidFill>
            <a:srgbClr val="3F29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66" b="1" dirty="0">
                <a:latin typeface="Georgia" panose="02040502050405020303" pitchFamily="18" charset="0"/>
              </a:rPr>
              <a:t>CASE DESCRIPTION</a:t>
            </a:r>
          </a:p>
        </p:txBody>
      </p:sp>
      <p:sp>
        <p:nvSpPr>
          <p:cNvPr id="89" name="Rectangle 88">
            <a:extLst>
              <a:ext uri="{FF2B5EF4-FFF2-40B4-BE49-F238E27FC236}">
                <a16:creationId xmlns:a16="http://schemas.microsoft.com/office/drawing/2014/main" id="{AC9ECE39-FE24-9E46-AB72-831A137DE6D5}"/>
              </a:ext>
            </a:extLst>
          </p:cNvPr>
          <p:cNvSpPr/>
          <p:nvPr/>
        </p:nvSpPr>
        <p:spPr>
          <a:xfrm>
            <a:off x="26032722" y="6058994"/>
            <a:ext cx="24531125" cy="913500"/>
          </a:xfrm>
          <a:prstGeom prst="rect">
            <a:avLst/>
          </a:prstGeom>
          <a:solidFill>
            <a:srgbClr val="3F29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66" b="1" dirty="0">
                <a:latin typeface="Georgia" panose="02040502050405020303" pitchFamily="18" charset="0"/>
              </a:rPr>
              <a:t>TREATMENT, OUTCOME and FOLLOW-UP</a:t>
            </a:r>
          </a:p>
        </p:txBody>
      </p:sp>
      <p:sp>
        <p:nvSpPr>
          <p:cNvPr id="90" name="Rectangle 89">
            <a:extLst>
              <a:ext uri="{FF2B5EF4-FFF2-40B4-BE49-F238E27FC236}">
                <a16:creationId xmlns:a16="http://schemas.microsoft.com/office/drawing/2014/main" id="{68488D4E-10C3-D54D-8A85-B14C43CB0473}"/>
              </a:ext>
            </a:extLst>
          </p:cNvPr>
          <p:cNvSpPr/>
          <p:nvPr/>
        </p:nvSpPr>
        <p:spPr>
          <a:xfrm>
            <a:off x="642552" y="25759886"/>
            <a:ext cx="24578060" cy="913500"/>
          </a:xfrm>
          <a:prstGeom prst="rect">
            <a:avLst/>
          </a:prstGeom>
          <a:solidFill>
            <a:srgbClr val="3F29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66" b="1" dirty="0">
                <a:latin typeface="Georgia" panose="02040502050405020303" pitchFamily="18" charset="0"/>
              </a:rPr>
              <a:t>REFERENCES</a:t>
            </a:r>
          </a:p>
        </p:txBody>
      </p:sp>
      <p:sp>
        <p:nvSpPr>
          <p:cNvPr id="91" name="Rectangle 90">
            <a:extLst>
              <a:ext uri="{FF2B5EF4-FFF2-40B4-BE49-F238E27FC236}">
                <a16:creationId xmlns:a16="http://schemas.microsoft.com/office/drawing/2014/main" id="{33EF3A6E-DC7E-E14E-87C2-F2C91EA01B3C}"/>
              </a:ext>
            </a:extLst>
          </p:cNvPr>
          <p:cNvSpPr/>
          <p:nvPr/>
        </p:nvSpPr>
        <p:spPr>
          <a:xfrm>
            <a:off x="26015392" y="25759884"/>
            <a:ext cx="24521268" cy="913500"/>
          </a:xfrm>
          <a:prstGeom prst="rect">
            <a:avLst/>
          </a:prstGeom>
          <a:solidFill>
            <a:srgbClr val="3F29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66" b="1" dirty="0">
                <a:latin typeface="Georgia" panose="02040502050405020303" pitchFamily="18" charset="0"/>
              </a:rPr>
              <a:t>ACKNOWLEDGEMENT</a:t>
            </a:r>
          </a:p>
        </p:txBody>
      </p:sp>
      <p:sp>
        <p:nvSpPr>
          <p:cNvPr id="94" name="Title 1">
            <a:extLst>
              <a:ext uri="{FF2B5EF4-FFF2-40B4-BE49-F238E27FC236}">
                <a16:creationId xmlns:a16="http://schemas.microsoft.com/office/drawing/2014/main" id="{2E9DC375-505E-F141-AA45-2A5D3B4F872E}"/>
              </a:ext>
            </a:extLst>
          </p:cNvPr>
          <p:cNvSpPr txBox="1">
            <a:spLocks/>
          </p:cNvSpPr>
          <p:nvPr/>
        </p:nvSpPr>
        <p:spPr>
          <a:xfrm>
            <a:off x="41523517" y="12159597"/>
            <a:ext cx="5503695" cy="1231365"/>
          </a:xfrm>
          <a:prstGeom prst="rect">
            <a:avLst/>
          </a:prstGeom>
          <a:noFill/>
        </p:spPr>
        <p:txBody>
          <a:bodyPr lIns="65463" tIns="65463" bIns="65463" anchor="ctr">
            <a:noAutofit/>
          </a:bodyPr>
          <a:lst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a:lstStyle>
          <a:p>
            <a:pPr>
              <a:lnSpc>
                <a:spcPct val="95000"/>
              </a:lnSpc>
            </a:pPr>
            <a:r>
              <a:rPr lang="en-US" sz="2864" b="1" dirty="0">
                <a:latin typeface="Georgia" panose="02040502050405020303" pitchFamily="18" charset="0"/>
              </a:rPr>
              <a:t>Figure 2: </a:t>
            </a:r>
            <a:r>
              <a:rPr lang="en-US" sz="2864" dirty="0">
                <a:latin typeface="Georgia" panose="02040502050405020303" pitchFamily="18" charset="0"/>
              </a:rPr>
              <a:t>Sample medical icons</a:t>
            </a:r>
          </a:p>
        </p:txBody>
      </p:sp>
      <p:sp>
        <p:nvSpPr>
          <p:cNvPr id="95" name="Rectangle 94">
            <a:extLst>
              <a:ext uri="{FF2B5EF4-FFF2-40B4-BE49-F238E27FC236}">
                <a16:creationId xmlns:a16="http://schemas.microsoft.com/office/drawing/2014/main" id="{21BBC5C9-B207-E94B-9531-C2EF1537DD5C}"/>
              </a:ext>
            </a:extLst>
          </p:cNvPr>
          <p:cNvSpPr/>
          <p:nvPr/>
        </p:nvSpPr>
        <p:spPr>
          <a:xfrm>
            <a:off x="642552" y="6054838"/>
            <a:ext cx="24571956" cy="913500"/>
          </a:xfrm>
          <a:prstGeom prst="rect">
            <a:avLst/>
          </a:prstGeom>
          <a:solidFill>
            <a:srgbClr val="3F29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66" b="1" dirty="0">
                <a:latin typeface="Georgia" panose="02040502050405020303" pitchFamily="18" charset="0"/>
              </a:rPr>
              <a:t>INTRODUCTION</a:t>
            </a:r>
          </a:p>
        </p:txBody>
      </p:sp>
      <p:sp>
        <p:nvSpPr>
          <p:cNvPr id="5" name="Rectangle 4">
            <a:extLst>
              <a:ext uri="{FF2B5EF4-FFF2-40B4-BE49-F238E27FC236}">
                <a16:creationId xmlns:a16="http://schemas.microsoft.com/office/drawing/2014/main" id="{5F26201D-911D-B04D-9FF1-EDE5B6A508D4}"/>
              </a:ext>
            </a:extLst>
          </p:cNvPr>
          <p:cNvSpPr/>
          <p:nvPr/>
        </p:nvSpPr>
        <p:spPr>
          <a:xfrm>
            <a:off x="446088" y="5797854"/>
            <a:ext cx="24963498" cy="10334864"/>
          </a:xfrm>
          <a:prstGeom prst="rect">
            <a:avLst/>
          </a:prstGeom>
          <a:noFill/>
          <a:ln>
            <a:solidFill>
              <a:srgbClr val="3F29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2"/>
          </a:p>
        </p:txBody>
      </p:sp>
      <p:sp>
        <p:nvSpPr>
          <p:cNvPr id="96" name="Rectangle 95">
            <a:extLst>
              <a:ext uri="{FF2B5EF4-FFF2-40B4-BE49-F238E27FC236}">
                <a16:creationId xmlns:a16="http://schemas.microsoft.com/office/drawing/2014/main" id="{1FB2CBB6-1DD8-FF41-A21F-2C45263E8597}"/>
              </a:ext>
            </a:extLst>
          </p:cNvPr>
          <p:cNvSpPr/>
          <p:nvPr/>
        </p:nvSpPr>
        <p:spPr>
          <a:xfrm>
            <a:off x="446088" y="16560011"/>
            <a:ext cx="24957081" cy="8471909"/>
          </a:xfrm>
          <a:prstGeom prst="rect">
            <a:avLst/>
          </a:prstGeom>
          <a:noFill/>
          <a:ln>
            <a:solidFill>
              <a:srgbClr val="3F29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2"/>
          </a:p>
        </p:txBody>
      </p:sp>
      <p:sp>
        <p:nvSpPr>
          <p:cNvPr id="97" name="Rectangle 96">
            <a:extLst>
              <a:ext uri="{FF2B5EF4-FFF2-40B4-BE49-F238E27FC236}">
                <a16:creationId xmlns:a16="http://schemas.microsoft.com/office/drawing/2014/main" id="{007EF157-E706-C745-9BE9-A65A9665D60D}"/>
              </a:ext>
            </a:extLst>
          </p:cNvPr>
          <p:cNvSpPr/>
          <p:nvPr/>
        </p:nvSpPr>
        <p:spPr>
          <a:xfrm>
            <a:off x="25775920" y="5797853"/>
            <a:ext cx="24984392" cy="8776031"/>
          </a:xfrm>
          <a:prstGeom prst="rect">
            <a:avLst/>
          </a:prstGeom>
          <a:noFill/>
          <a:ln>
            <a:solidFill>
              <a:srgbClr val="3F29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2"/>
          </a:p>
        </p:txBody>
      </p:sp>
      <p:sp>
        <p:nvSpPr>
          <p:cNvPr id="98" name="Rectangle 97">
            <a:extLst>
              <a:ext uri="{FF2B5EF4-FFF2-40B4-BE49-F238E27FC236}">
                <a16:creationId xmlns:a16="http://schemas.microsoft.com/office/drawing/2014/main" id="{11C58C9C-73BD-4944-ADCA-08FE1848209D}"/>
              </a:ext>
            </a:extLst>
          </p:cNvPr>
          <p:cNvSpPr/>
          <p:nvPr/>
        </p:nvSpPr>
        <p:spPr>
          <a:xfrm>
            <a:off x="25783612" y="22167470"/>
            <a:ext cx="24957080" cy="2899081"/>
          </a:xfrm>
          <a:prstGeom prst="rect">
            <a:avLst/>
          </a:prstGeom>
          <a:noFill/>
          <a:ln>
            <a:solidFill>
              <a:srgbClr val="3F29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2"/>
          </a:p>
        </p:txBody>
      </p:sp>
      <p:sp>
        <p:nvSpPr>
          <p:cNvPr id="99" name="Rectangle 98">
            <a:extLst>
              <a:ext uri="{FF2B5EF4-FFF2-40B4-BE49-F238E27FC236}">
                <a16:creationId xmlns:a16="http://schemas.microsoft.com/office/drawing/2014/main" id="{DE3ECCC6-C5D3-C744-B58B-225B17F74E90}"/>
              </a:ext>
            </a:extLst>
          </p:cNvPr>
          <p:cNvSpPr/>
          <p:nvPr/>
        </p:nvSpPr>
        <p:spPr>
          <a:xfrm>
            <a:off x="25795735" y="25468486"/>
            <a:ext cx="24944957" cy="3041813"/>
          </a:xfrm>
          <a:prstGeom prst="rect">
            <a:avLst/>
          </a:prstGeom>
          <a:noFill/>
          <a:ln>
            <a:solidFill>
              <a:srgbClr val="3F29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2"/>
          </a:p>
        </p:txBody>
      </p:sp>
      <p:sp>
        <p:nvSpPr>
          <p:cNvPr id="100" name="Rectangle 99">
            <a:extLst>
              <a:ext uri="{FF2B5EF4-FFF2-40B4-BE49-F238E27FC236}">
                <a16:creationId xmlns:a16="http://schemas.microsoft.com/office/drawing/2014/main" id="{C574DF32-E175-4F4D-91DF-A17BA7A830A2}"/>
              </a:ext>
            </a:extLst>
          </p:cNvPr>
          <p:cNvSpPr/>
          <p:nvPr/>
        </p:nvSpPr>
        <p:spPr>
          <a:xfrm>
            <a:off x="446088" y="25448122"/>
            <a:ext cx="24957079" cy="3062178"/>
          </a:xfrm>
          <a:prstGeom prst="rect">
            <a:avLst/>
          </a:prstGeom>
          <a:noFill/>
          <a:ln>
            <a:solidFill>
              <a:srgbClr val="3F29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2"/>
          </a:p>
        </p:txBody>
      </p:sp>
      <p:sp>
        <p:nvSpPr>
          <p:cNvPr id="102" name="TextBox 101">
            <a:extLst>
              <a:ext uri="{FF2B5EF4-FFF2-40B4-BE49-F238E27FC236}">
                <a16:creationId xmlns:a16="http://schemas.microsoft.com/office/drawing/2014/main" id="{C55D3078-312B-874E-B780-54670A81F597}"/>
              </a:ext>
            </a:extLst>
          </p:cNvPr>
          <p:cNvSpPr txBox="1"/>
          <p:nvPr/>
        </p:nvSpPr>
        <p:spPr>
          <a:xfrm>
            <a:off x="642552" y="7022796"/>
            <a:ext cx="24660855" cy="8933215"/>
          </a:xfrm>
          <a:prstGeom prst="rect">
            <a:avLst/>
          </a:prstGeom>
          <a:noFill/>
        </p:spPr>
        <p:txBody>
          <a:bodyPr wrap="square" rtlCol="0">
            <a:spAutoFit/>
          </a:bodyPr>
          <a:lstStyle/>
          <a:p>
            <a:pPr>
              <a:spcAft>
                <a:spcPts val="859"/>
              </a:spcAft>
            </a:pPr>
            <a:r>
              <a:rPr lang="en-US" sz="3150" b="1" dirty="0">
                <a:latin typeface="Georgia" panose="02040502050405020303" pitchFamily="18" charset="0"/>
              </a:rPr>
              <a:t>WMed Recommended Fonts:</a:t>
            </a:r>
          </a:p>
          <a:p>
            <a:r>
              <a:rPr lang="en-US" sz="3150" dirty="0">
                <a:latin typeface="Georgia" panose="02040502050405020303" pitchFamily="18" charset="0"/>
              </a:rPr>
              <a:t>(Some of these fonts may not be available on your computer.)</a:t>
            </a:r>
          </a:p>
          <a:p>
            <a:pPr marL="409140" indent="-409140">
              <a:buFont typeface="Arial" panose="020B0604020202020204" pitchFamily="34" charset="0"/>
              <a:buChar char="•"/>
            </a:pPr>
            <a:r>
              <a:rPr lang="en-US" sz="3150" dirty="0">
                <a:latin typeface="Georgia" panose="02040502050405020303" pitchFamily="18" charset="0"/>
              </a:rPr>
              <a:t>New Caledonia LT Std</a:t>
            </a:r>
          </a:p>
          <a:p>
            <a:pPr marL="409140" indent="-409140">
              <a:buFont typeface="Arial" panose="020B0604020202020204" pitchFamily="34" charset="0"/>
              <a:buChar char="•"/>
            </a:pPr>
            <a:r>
              <a:rPr lang="en-US" sz="3150" dirty="0">
                <a:latin typeface="Georgia" panose="02040502050405020303" pitchFamily="18" charset="0"/>
              </a:rPr>
              <a:t>Georgia</a:t>
            </a:r>
          </a:p>
          <a:p>
            <a:pPr marL="409140" indent="-409140">
              <a:buFont typeface="Arial" panose="020B0604020202020204" pitchFamily="34" charset="0"/>
              <a:buChar char="•"/>
            </a:pPr>
            <a:r>
              <a:rPr lang="en-US" sz="3150" dirty="0">
                <a:latin typeface="Georgia" panose="02040502050405020303" pitchFamily="18" charset="0"/>
              </a:rPr>
              <a:t>Trade Gothic LT Std</a:t>
            </a:r>
          </a:p>
          <a:p>
            <a:pPr marL="409140" indent="-409140">
              <a:buFont typeface="Arial" panose="020B0604020202020204" pitchFamily="34" charset="0"/>
              <a:buChar char="•"/>
            </a:pPr>
            <a:r>
              <a:rPr lang="en-US" sz="3150" dirty="0" err="1">
                <a:latin typeface="Georgia" panose="02040502050405020303" pitchFamily="18" charset="0"/>
              </a:rPr>
              <a:t>Univers</a:t>
            </a:r>
            <a:r>
              <a:rPr lang="en-US" sz="3150" dirty="0">
                <a:latin typeface="Georgia" panose="02040502050405020303" pitchFamily="18" charset="0"/>
              </a:rPr>
              <a:t> LT Std</a:t>
            </a:r>
          </a:p>
          <a:p>
            <a:pPr marL="409140" indent="-409140">
              <a:buFont typeface="Arial" panose="020B0604020202020204" pitchFamily="34" charset="0"/>
              <a:buChar char="•"/>
            </a:pPr>
            <a:r>
              <a:rPr lang="en-US" sz="3150" dirty="0">
                <a:latin typeface="Georgia" panose="02040502050405020303" pitchFamily="18" charset="0"/>
              </a:rPr>
              <a:t>Helvetica</a:t>
            </a:r>
          </a:p>
          <a:p>
            <a:r>
              <a:rPr lang="en-US" sz="3150" dirty="0">
                <a:latin typeface="Georgia" panose="02040502050405020303" pitchFamily="18" charset="0"/>
              </a:rPr>
              <a:t>Other fonts may be used but should be easy to read and professional.</a:t>
            </a:r>
          </a:p>
          <a:p>
            <a:r>
              <a:rPr lang="en-US" sz="3150" dirty="0">
                <a:latin typeface="Georgia" panose="02040502050405020303" pitchFamily="18" charset="0"/>
              </a:rPr>
              <a:t>See the </a:t>
            </a:r>
            <a:r>
              <a:rPr lang="en-US" sz="3150" dirty="0">
                <a:latin typeface="Georgia" panose="02040502050405020303" pitchFamily="18" charset="0"/>
                <a:hlinkClick r:id="rId31"/>
              </a:rPr>
              <a:t>WMed Identity Guide</a:t>
            </a:r>
            <a:r>
              <a:rPr lang="en-US" sz="3150" dirty="0">
                <a:latin typeface="Georgia" panose="02040502050405020303" pitchFamily="18" charset="0"/>
              </a:rPr>
              <a:t> for more information and Secondary/Accent colors.</a:t>
            </a:r>
          </a:p>
          <a:p>
            <a:endParaRPr lang="en-US" sz="3150" dirty="0">
              <a:latin typeface="Georgia" panose="02040502050405020303" pitchFamily="18" charset="0"/>
            </a:endParaRPr>
          </a:p>
          <a:p>
            <a:r>
              <a:rPr lang="en-US" sz="3150" dirty="0">
                <a:latin typeface="Georgia" panose="02040502050405020303" pitchFamily="18" charset="0"/>
              </a:rPr>
              <a:t>Adjust font size to fit the text in the poster.</a:t>
            </a:r>
          </a:p>
          <a:p>
            <a:endParaRPr lang="en-US" sz="3150" dirty="0">
              <a:latin typeface="Georgia" panose="02040502050405020303" pitchFamily="18" charset="0"/>
            </a:endParaRPr>
          </a:p>
          <a:p>
            <a:r>
              <a:rPr lang="en-US" sz="3150" dirty="0">
                <a:solidFill>
                  <a:srgbClr val="FF0000"/>
                </a:solidFill>
                <a:latin typeface="Georgia" panose="02040502050405020303" pitchFamily="18" charset="0"/>
              </a:rPr>
              <a:t>When Submitting your file:</a:t>
            </a:r>
            <a:endParaRPr lang="en-US" sz="3150" dirty="0">
              <a:latin typeface="Georgia" panose="02040502050405020303" pitchFamily="18" charset="0"/>
            </a:endParaRPr>
          </a:p>
          <a:p>
            <a:r>
              <a:rPr lang="en-US" sz="3150" dirty="0">
                <a:latin typeface="Georgia" panose="02040502050405020303" pitchFamily="18" charset="0"/>
              </a:rPr>
              <a:t>The name MUST be the abstract ID, followed by the FIRST author’s last name.</a:t>
            </a:r>
          </a:p>
          <a:p>
            <a:r>
              <a:rPr lang="en-US" sz="3150" dirty="0">
                <a:latin typeface="Georgia" panose="02040502050405020303" pitchFamily="18" charset="0"/>
              </a:rPr>
              <a:t>EXAMPLE: 23.smith.pdf</a:t>
            </a:r>
          </a:p>
          <a:p>
            <a:endParaRPr lang="en-US" sz="3150" dirty="0">
              <a:latin typeface="Georgia" panose="02040502050405020303" pitchFamily="18" charset="0"/>
            </a:endParaRPr>
          </a:p>
          <a:p>
            <a:r>
              <a:rPr lang="en-US" sz="3150" dirty="0">
                <a:latin typeface="Georgia" panose="02040502050405020303" pitchFamily="18" charset="0"/>
              </a:rPr>
              <a:t>A PowerPoint copy should always be retained. </a:t>
            </a:r>
          </a:p>
          <a:p>
            <a:r>
              <a:rPr lang="en-US" sz="3150" dirty="0">
                <a:latin typeface="Georgia" panose="02040502050405020303" pitchFamily="18" charset="0"/>
              </a:rPr>
              <a:t>Save as a .pdf for submission to printing.</a:t>
            </a:r>
          </a:p>
        </p:txBody>
      </p:sp>
      <p:sp>
        <p:nvSpPr>
          <p:cNvPr id="103" name="TextBox 102">
            <a:extLst>
              <a:ext uri="{FF2B5EF4-FFF2-40B4-BE49-F238E27FC236}">
                <a16:creationId xmlns:a16="http://schemas.microsoft.com/office/drawing/2014/main" id="{70D5B566-CD85-774C-948E-3CE0CA57955D}"/>
              </a:ext>
            </a:extLst>
          </p:cNvPr>
          <p:cNvSpPr txBox="1"/>
          <p:nvPr/>
        </p:nvSpPr>
        <p:spPr>
          <a:xfrm>
            <a:off x="642553" y="18606032"/>
            <a:ext cx="24596616" cy="5336333"/>
          </a:xfrm>
          <a:prstGeom prst="rect">
            <a:avLst/>
          </a:prstGeom>
          <a:noFill/>
        </p:spPr>
        <p:txBody>
          <a:bodyPr wrap="square" rtlCol="0">
            <a:spAutoFit/>
          </a:bodyPr>
          <a:lstStyle/>
          <a:p>
            <a:r>
              <a:rPr lang="en-US" sz="3150" dirty="0">
                <a:latin typeface="Georgia" panose="02040502050405020303" pitchFamily="18" charset="0"/>
              </a:rPr>
              <a:t>Poster Design Tips:</a:t>
            </a:r>
          </a:p>
          <a:p>
            <a:pPr marL="409140" indent="-409140">
              <a:buFont typeface="Arial" panose="020B0604020202020204" pitchFamily="34" charset="0"/>
              <a:buChar char="•"/>
            </a:pPr>
            <a:endParaRPr lang="en-US" sz="3150" dirty="0">
              <a:latin typeface="Georgia" panose="02040502050405020303" pitchFamily="18" charset="0"/>
            </a:endParaRPr>
          </a:p>
          <a:p>
            <a:pPr marL="409140" indent="-409140">
              <a:lnSpc>
                <a:spcPct val="150000"/>
              </a:lnSpc>
              <a:buFont typeface="Arial" panose="020B0604020202020204" pitchFamily="34" charset="0"/>
              <a:buChar char="•"/>
            </a:pPr>
            <a:r>
              <a:rPr lang="en-US" sz="3150" dirty="0">
                <a:latin typeface="Georgia" panose="02040502050405020303" pitchFamily="18" charset="0"/>
              </a:rPr>
              <a:t>Simple is good, don’t make things crowded. (This includes the title and body)</a:t>
            </a:r>
          </a:p>
          <a:p>
            <a:pPr marL="409140" indent="-409140">
              <a:lnSpc>
                <a:spcPct val="150000"/>
              </a:lnSpc>
              <a:buFont typeface="Arial" panose="020B0604020202020204" pitchFamily="34" charset="0"/>
              <a:buChar char="•"/>
            </a:pPr>
            <a:r>
              <a:rPr lang="en-US" sz="3150" dirty="0">
                <a:latin typeface="Georgia" panose="02040502050405020303" pitchFamily="18" charset="0"/>
              </a:rPr>
              <a:t>Make important information stand out.</a:t>
            </a:r>
          </a:p>
          <a:p>
            <a:pPr marL="409140" indent="-409140">
              <a:lnSpc>
                <a:spcPct val="150000"/>
              </a:lnSpc>
              <a:buFont typeface="Arial" panose="020B0604020202020204" pitchFamily="34" charset="0"/>
              <a:buChar char="•"/>
            </a:pPr>
            <a:r>
              <a:rPr lang="en-US" sz="3150" dirty="0">
                <a:latin typeface="Georgia" panose="02040502050405020303" pitchFamily="18" charset="0"/>
              </a:rPr>
              <a:t>Bullets and numbering can improve readability.</a:t>
            </a:r>
          </a:p>
          <a:p>
            <a:pPr marL="409140" indent="-409140">
              <a:lnSpc>
                <a:spcPct val="150000"/>
              </a:lnSpc>
              <a:buFont typeface="Arial" panose="020B0604020202020204" pitchFamily="34" charset="0"/>
              <a:buChar char="•"/>
            </a:pPr>
            <a:r>
              <a:rPr lang="en-US" sz="3150" dirty="0">
                <a:latin typeface="Georgia" panose="02040502050405020303" pitchFamily="18" charset="0"/>
              </a:rPr>
              <a:t>Pay attention to spacing. Keep uniform distances down the column and in each section.</a:t>
            </a:r>
          </a:p>
          <a:p>
            <a:pPr marL="409140" indent="-409140">
              <a:lnSpc>
                <a:spcPct val="150000"/>
              </a:lnSpc>
              <a:buFont typeface="Arial" panose="020B0604020202020204" pitchFamily="34" charset="0"/>
              <a:buChar char="•"/>
            </a:pPr>
            <a:r>
              <a:rPr lang="en-US" sz="3150" dirty="0">
                <a:latin typeface="Georgia" panose="02040502050405020303" pitchFamily="18" charset="0"/>
              </a:rPr>
              <a:t>Do not alter the WMed logo (this will result in rejection)</a:t>
            </a:r>
          </a:p>
          <a:p>
            <a:pPr marL="409140" indent="-409140">
              <a:lnSpc>
                <a:spcPct val="150000"/>
              </a:lnSpc>
              <a:buFont typeface="Arial" panose="020B0604020202020204" pitchFamily="34" charset="0"/>
              <a:buChar char="•"/>
            </a:pPr>
            <a:r>
              <a:rPr lang="en-US" sz="3150" dirty="0">
                <a:latin typeface="Georgia" panose="02040502050405020303" pitchFamily="18" charset="0"/>
              </a:rPr>
              <a:t>View your poster at 200% size to ensure you are happy with the graphic quality.</a:t>
            </a:r>
          </a:p>
        </p:txBody>
      </p:sp>
      <p:sp>
        <p:nvSpPr>
          <p:cNvPr id="109" name="Rectangle 108">
            <a:extLst>
              <a:ext uri="{FF2B5EF4-FFF2-40B4-BE49-F238E27FC236}">
                <a16:creationId xmlns:a16="http://schemas.microsoft.com/office/drawing/2014/main" id="{1DE3110F-ECBE-924F-AAA5-360EDE79BF86}"/>
              </a:ext>
            </a:extLst>
          </p:cNvPr>
          <p:cNvSpPr/>
          <p:nvPr/>
        </p:nvSpPr>
        <p:spPr>
          <a:xfrm>
            <a:off x="25987213" y="22394969"/>
            <a:ext cx="24576634" cy="913500"/>
          </a:xfrm>
          <a:prstGeom prst="rect">
            <a:avLst/>
          </a:prstGeom>
          <a:solidFill>
            <a:srgbClr val="3F29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66" b="1" dirty="0">
                <a:latin typeface="Georgia" panose="02040502050405020303" pitchFamily="18" charset="0"/>
              </a:rPr>
              <a:t>CONCLUSION</a:t>
            </a:r>
          </a:p>
        </p:txBody>
      </p:sp>
      <p:sp>
        <p:nvSpPr>
          <p:cNvPr id="110" name="Title 1">
            <a:extLst>
              <a:ext uri="{FF2B5EF4-FFF2-40B4-BE49-F238E27FC236}">
                <a16:creationId xmlns:a16="http://schemas.microsoft.com/office/drawing/2014/main" id="{956C6FA3-DDFF-5943-AE90-57921E1E4560}"/>
              </a:ext>
            </a:extLst>
          </p:cNvPr>
          <p:cNvSpPr txBox="1">
            <a:spLocks/>
          </p:cNvSpPr>
          <p:nvPr/>
        </p:nvSpPr>
        <p:spPr>
          <a:xfrm>
            <a:off x="25960027" y="23378472"/>
            <a:ext cx="24576633" cy="1586449"/>
          </a:xfrm>
          <a:prstGeom prst="rect">
            <a:avLst/>
          </a:prstGeom>
        </p:spPr>
        <p:txBody>
          <a:bodyPr wrap="square" lIns="65463" tIns="65463" bIns="65463" anchor="ctr">
            <a:spAutoFit/>
          </a:bodyPr>
          <a:lst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a:lstStyle>
          <a:p>
            <a:pPr marL="409140" indent="-409140">
              <a:lnSpc>
                <a:spcPct val="100000"/>
              </a:lnSpc>
              <a:buFont typeface="Arial" panose="020B0604020202020204" pitchFamily="34" charset="0"/>
              <a:buChar char="•"/>
            </a:pPr>
            <a:r>
              <a:rPr lang="en-US" sz="3150" dirty="0">
                <a:latin typeface="Georgia" panose="02040502050405020303" pitchFamily="18" charset="0"/>
              </a:rPr>
              <a:t>Briefly give readers the key points covered in the case report. You can give suggestions and recommendations to clinicians, teachers, or researchers.</a:t>
            </a:r>
          </a:p>
          <a:p>
            <a:pPr marL="409140" indent="-409140">
              <a:lnSpc>
                <a:spcPct val="100000"/>
              </a:lnSpc>
              <a:buFont typeface="Arial" panose="020B0604020202020204" pitchFamily="34" charset="0"/>
              <a:buChar char="•"/>
            </a:pPr>
            <a:r>
              <a:rPr lang="en-US" sz="3150" dirty="0">
                <a:latin typeface="Georgia" panose="02040502050405020303" pitchFamily="18" charset="0"/>
              </a:rPr>
              <a:t>Pay attention to spacing. </a:t>
            </a:r>
          </a:p>
        </p:txBody>
      </p:sp>
      <p:sp>
        <p:nvSpPr>
          <p:cNvPr id="2" name="Rectangle 1">
            <a:extLst>
              <a:ext uri="{FF2B5EF4-FFF2-40B4-BE49-F238E27FC236}">
                <a16:creationId xmlns:a16="http://schemas.microsoft.com/office/drawing/2014/main" id="{C54018DE-EC29-A218-57D3-17E99F4090E0}"/>
              </a:ext>
            </a:extLst>
          </p:cNvPr>
          <p:cNvSpPr/>
          <p:nvPr/>
        </p:nvSpPr>
        <p:spPr>
          <a:xfrm flipV="1">
            <a:off x="27786" y="5226560"/>
            <a:ext cx="51156000" cy="144000"/>
          </a:xfrm>
          <a:prstGeom prst="rect">
            <a:avLst/>
          </a:prstGeom>
          <a:solidFill>
            <a:srgbClr val="3F291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2" dirty="0">
              <a:latin typeface="Georgia" panose="02040502050405020303" pitchFamily="18" charset="0"/>
            </a:endParaRPr>
          </a:p>
        </p:txBody>
      </p:sp>
      <p:pic>
        <p:nvPicPr>
          <p:cNvPr id="7" name="Picture 6" descr="Text&#10;&#10;Description automatically generated">
            <a:extLst>
              <a:ext uri="{FF2B5EF4-FFF2-40B4-BE49-F238E27FC236}">
                <a16:creationId xmlns:a16="http://schemas.microsoft.com/office/drawing/2014/main" id="{4E7480EE-E885-478B-3124-3BAB197D1685}"/>
              </a:ext>
            </a:extLst>
          </p:cNvPr>
          <p:cNvPicPr>
            <a:picLocks noChangeAspect="1"/>
          </p:cNvPicPr>
          <p:nvPr/>
        </p:nvPicPr>
        <p:blipFill>
          <a:blip r:embed="rId32">
            <a:extLst>
              <a:ext uri="{28A0092B-C50C-407E-A947-70E740481C1C}">
                <a14:useLocalDpi xmlns:a14="http://schemas.microsoft.com/office/drawing/2010/main" val="0"/>
              </a:ext>
            </a:extLst>
          </a:blip>
          <a:stretch>
            <a:fillRect/>
          </a:stretch>
        </p:blipFill>
        <p:spPr>
          <a:xfrm>
            <a:off x="799206" y="1051571"/>
            <a:ext cx="5400000" cy="3281902"/>
          </a:xfrm>
          <a:prstGeom prst="rect">
            <a:avLst/>
          </a:prstGeom>
        </p:spPr>
      </p:pic>
      <p:sp>
        <p:nvSpPr>
          <p:cNvPr id="8" name="TextBox 7">
            <a:extLst>
              <a:ext uri="{FF2B5EF4-FFF2-40B4-BE49-F238E27FC236}">
                <a16:creationId xmlns:a16="http://schemas.microsoft.com/office/drawing/2014/main" id="{4AB70883-FE35-2247-990F-13C70D4F8EFB}"/>
              </a:ext>
            </a:extLst>
          </p:cNvPr>
          <p:cNvSpPr txBox="1">
            <a:spLocks/>
          </p:cNvSpPr>
          <p:nvPr/>
        </p:nvSpPr>
        <p:spPr>
          <a:xfrm>
            <a:off x="46459848" y="921956"/>
            <a:ext cx="3748500" cy="3661772"/>
          </a:xfrm>
          <a:prstGeom prst="rect">
            <a:avLst/>
          </a:prstGeom>
          <a:noFill/>
          <a:ln w="12700">
            <a:solidFill>
              <a:schemeClr val="tx1"/>
            </a:solidFill>
          </a:ln>
        </p:spPr>
        <p:txBody>
          <a:bodyPr wrap="square" rtlCol="0">
            <a:spAutoFit/>
          </a:bodyPr>
          <a:lstStyle/>
          <a:p>
            <a:pPr algn="ctr"/>
            <a:r>
              <a:rPr lang="en-US" sz="3866" dirty="0"/>
              <a:t>Department/</a:t>
            </a:r>
          </a:p>
          <a:p>
            <a:pPr algn="ctr"/>
            <a:r>
              <a:rPr lang="en-US" sz="3866" dirty="0"/>
              <a:t>collaborating institution's logo: same height and/or width as WMed logo</a:t>
            </a:r>
          </a:p>
        </p:txBody>
      </p:sp>
      <p:sp>
        <p:nvSpPr>
          <p:cNvPr id="10" name="TextBox 9">
            <a:extLst>
              <a:ext uri="{FF2B5EF4-FFF2-40B4-BE49-F238E27FC236}">
                <a16:creationId xmlns:a16="http://schemas.microsoft.com/office/drawing/2014/main" id="{4117C681-497B-297F-4A9C-2077C51FF8AB}"/>
              </a:ext>
            </a:extLst>
          </p:cNvPr>
          <p:cNvSpPr txBox="1"/>
          <p:nvPr/>
        </p:nvSpPr>
        <p:spPr>
          <a:xfrm>
            <a:off x="7061200" y="2121321"/>
            <a:ext cx="37363400" cy="923330"/>
          </a:xfrm>
          <a:prstGeom prst="rect">
            <a:avLst/>
          </a:prstGeom>
          <a:noFill/>
        </p:spPr>
        <p:txBody>
          <a:bodyPr wrap="square">
            <a:spAutoFit/>
          </a:bodyPr>
          <a:lstStyle/>
          <a:p>
            <a:pPr algn="ctr"/>
            <a:r>
              <a:rPr lang="en-US" sz="5400" dirty="0">
                <a:latin typeface="Georgia" panose="02040502050405020303" pitchFamily="18" charset="0"/>
              </a:rPr>
              <a:t>Presenting author name </a:t>
            </a:r>
            <a:r>
              <a:rPr lang="en-US" sz="5400" u="sng" dirty="0">
                <a:latin typeface="Georgia" panose="02040502050405020303" pitchFamily="18" charset="0"/>
              </a:rPr>
              <a:t>(Underline)</a:t>
            </a:r>
            <a:r>
              <a:rPr lang="en-US" sz="5400" dirty="0">
                <a:latin typeface="Georgia" panose="02040502050405020303" pitchFamily="18" charset="0"/>
              </a:rPr>
              <a:t>, other co-author’s names: 54-point, centered</a:t>
            </a:r>
          </a:p>
        </p:txBody>
      </p:sp>
      <p:sp>
        <p:nvSpPr>
          <p:cNvPr id="11" name="TextBox 10">
            <a:extLst>
              <a:ext uri="{FF2B5EF4-FFF2-40B4-BE49-F238E27FC236}">
                <a16:creationId xmlns:a16="http://schemas.microsoft.com/office/drawing/2014/main" id="{F481E0E4-3842-2DD5-5F29-A67D79F03599}"/>
              </a:ext>
            </a:extLst>
          </p:cNvPr>
          <p:cNvSpPr txBox="1"/>
          <p:nvPr/>
        </p:nvSpPr>
        <p:spPr>
          <a:xfrm>
            <a:off x="7061200" y="3209240"/>
            <a:ext cx="37363400" cy="1569660"/>
          </a:xfrm>
          <a:prstGeom prst="rect">
            <a:avLst/>
          </a:prstGeom>
          <a:noFill/>
        </p:spPr>
        <p:txBody>
          <a:bodyPr wrap="square">
            <a:spAutoFit/>
          </a:bodyPr>
          <a:lstStyle/>
          <a:p>
            <a:pPr algn="ctr"/>
            <a:r>
              <a:rPr lang="en-US" sz="4800" dirty="0">
                <a:latin typeface="Georgia" panose="02040502050405020303" pitchFamily="18" charset="0"/>
                <a:ea typeface="Calibri" panose="020F0502020204030204" pitchFamily="34" charset="0"/>
              </a:rPr>
              <a:t>Affiliation: department and/or program, </a:t>
            </a:r>
          </a:p>
          <a:p>
            <a:pPr algn="ctr"/>
            <a:r>
              <a:rPr lang="en-US" sz="4800" dirty="0">
                <a:latin typeface="Georgia" panose="02040502050405020303" pitchFamily="18" charset="0"/>
                <a:ea typeface="Calibri" panose="020F0502020204030204" pitchFamily="34" charset="0"/>
              </a:rPr>
              <a:t>Western Michigan University Homer Stryker M.D. School of Medicine, Kalamazoo, MI: 48-point, centered</a:t>
            </a:r>
            <a:r>
              <a:rPr lang="en-US" sz="4800" dirty="0">
                <a:latin typeface="Georgia" panose="02040502050405020303" pitchFamily="18" charset="0"/>
              </a:rPr>
              <a:t> </a:t>
            </a:r>
          </a:p>
        </p:txBody>
      </p:sp>
      <p:sp>
        <p:nvSpPr>
          <p:cNvPr id="12" name="TextBox 11">
            <a:extLst>
              <a:ext uri="{FF2B5EF4-FFF2-40B4-BE49-F238E27FC236}">
                <a16:creationId xmlns:a16="http://schemas.microsoft.com/office/drawing/2014/main" id="{CC1BEB70-1D60-FD40-AC60-6F0FC4BDEC5A}"/>
              </a:ext>
            </a:extLst>
          </p:cNvPr>
          <p:cNvSpPr txBox="1"/>
          <p:nvPr/>
        </p:nvSpPr>
        <p:spPr>
          <a:xfrm>
            <a:off x="7061200" y="759838"/>
            <a:ext cx="37109400" cy="1107996"/>
          </a:xfrm>
          <a:prstGeom prst="rect">
            <a:avLst/>
          </a:prstGeom>
          <a:noFill/>
        </p:spPr>
        <p:txBody>
          <a:bodyPr wrap="square" rtlCol="0">
            <a:spAutoFit/>
          </a:bodyPr>
          <a:lstStyle/>
          <a:p>
            <a:pPr algn="ctr"/>
            <a:r>
              <a:rPr lang="en-US" sz="6600" dirty="0">
                <a:latin typeface="Georgia" panose="02040502050405020303" pitchFamily="18" charset="0"/>
              </a:rPr>
              <a:t>This Scientific Poster Template is Provided by WMed: 66-point, centered</a:t>
            </a:r>
          </a:p>
        </p:txBody>
      </p:sp>
      <p:sp>
        <p:nvSpPr>
          <p:cNvPr id="13" name="Rectangle 12">
            <a:extLst>
              <a:ext uri="{FF2B5EF4-FFF2-40B4-BE49-F238E27FC236}">
                <a16:creationId xmlns:a16="http://schemas.microsoft.com/office/drawing/2014/main" id="{7CC28226-4583-B9ED-4797-A50D30F3F9CD}"/>
              </a:ext>
            </a:extLst>
          </p:cNvPr>
          <p:cNvSpPr/>
          <p:nvPr/>
        </p:nvSpPr>
        <p:spPr>
          <a:xfrm>
            <a:off x="26052537" y="15275745"/>
            <a:ext cx="24531125" cy="913500"/>
          </a:xfrm>
          <a:prstGeom prst="rect">
            <a:avLst/>
          </a:prstGeom>
          <a:solidFill>
            <a:srgbClr val="3F29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66" b="1" dirty="0">
                <a:latin typeface="Georgia" panose="02040502050405020303" pitchFamily="18" charset="0"/>
              </a:rPr>
              <a:t>DISCUSSION</a:t>
            </a:r>
          </a:p>
        </p:txBody>
      </p:sp>
      <p:sp>
        <p:nvSpPr>
          <p:cNvPr id="14" name="Rectangle 13">
            <a:extLst>
              <a:ext uri="{FF2B5EF4-FFF2-40B4-BE49-F238E27FC236}">
                <a16:creationId xmlns:a16="http://schemas.microsoft.com/office/drawing/2014/main" id="{49C5E19F-C1C6-27A6-57E6-0CC12CC2333D}"/>
              </a:ext>
            </a:extLst>
          </p:cNvPr>
          <p:cNvSpPr/>
          <p:nvPr/>
        </p:nvSpPr>
        <p:spPr>
          <a:xfrm>
            <a:off x="25795735" y="15014605"/>
            <a:ext cx="24984392" cy="6712145"/>
          </a:xfrm>
          <a:prstGeom prst="rect">
            <a:avLst/>
          </a:prstGeom>
          <a:noFill/>
          <a:ln>
            <a:solidFill>
              <a:srgbClr val="3F29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2"/>
          </a:p>
        </p:txBody>
      </p:sp>
      <p:sp>
        <p:nvSpPr>
          <p:cNvPr id="16" name="TextBox 15">
            <a:extLst>
              <a:ext uri="{FF2B5EF4-FFF2-40B4-BE49-F238E27FC236}">
                <a16:creationId xmlns:a16="http://schemas.microsoft.com/office/drawing/2014/main" id="{F8D336D9-1CE5-786A-A520-4A4DD1C2E85B}"/>
              </a:ext>
            </a:extLst>
          </p:cNvPr>
          <p:cNvSpPr txBox="1"/>
          <p:nvPr/>
        </p:nvSpPr>
        <p:spPr>
          <a:xfrm>
            <a:off x="26052537" y="16457508"/>
            <a:ext cx="24484121" cy="5216813"/>
          </a:xfrm>
          <a:prstGeom prst="rect">
            <a:avLst/>
          </a:prstGeom>
          <a:noFill/>
        </p:spPr>
        <p:txBody>
          <a:bodyPr wrap="square" rtlCol="0">
            <a:spAutoFit/>
          </a:bodyPr>
          <a:lstStyle/>
          <a:p>
            <a:r>
              <a:rPr lang="en-US" sz="3150" dirty="0">
                <a:latin typeface="Georgia" panose="02040502050405020303" pitchFamily="18" charset="0"/>
                <a:ea typeface="+mj-ea"/>
                <a:cs typeface="+mj-cs"/>
              </a:rPr>
              <a:t>This is the most important part of the case report; the part that will convince the journal that the case is publication worthy. This section should start by expanding on what has been said in the introduction, focusing on why the case is noteworthy and the problem that it addresses.</a:t>
            </a:r>
          </a:p>
          <a:p>
            <a:r>
              <a:rPr lang="en-US" sz="3150" dirty="0">
                <a:latin typeface="Georgia" panose="02040502050405020303" pitchFamily="18" charset="0"/>
                <a:ea typeface="+mj-ea"/>
                <a:cs typeface="+mj-cs"/>
              </a:rPr>
              <a:t>This is followed by a summary of the existing literature on the topic. (If the journal specifies a separate section on literature review, it should be added before the Discussion). This part describes the existing theories and research findings on the key issue in the patient's condition. The review should narrow down to the source of confusion or the main challenge in the case.</a:t>
            </a:r>
          </a:p>
          <a:p>
            <a:r>
              <a:rPr lang="en-US" sz="3150" dirty="0">
                <a:latin typeface="Georgia" panose="02040502050405020303" pitchFamily="18" charset="0"/>
                <a:ea typeface="+mj-ea"/>
                <a:cs typeface="+mj-cs"/>
              </a:rPr>
              <a:t>Finally, the case report should be connected to the existing literature, mentioning the message that the case conveys. The author should explain whether this corroborates with or detracts from current beliefs about the problem and how this evidence can add value to future clinical practice.</a:t>
            </a:r>
          </a:p>
          <a:p>
            <a:r>
              <a:rPr lang="en-US" sz="3150" dirty="0">
                <a:latin typeface="Georgia" panose="02040502050405020303" pitchFamily="18" charset="0"/>
                <a:ea typeface="+mj-ea"/>
                <a:cs typeface="+mj-cs"/>
                <a:hlinkClick r:id="rId33"/>
              </a:rPr>
              <a:t>https://pmc.ncbi.nlm.nih.gov/articles/PMC5686928/</a:t>
            </a:r>
            <a:endParaRPr lang="en-US" sz="3150" dirty="0">
              <a:latin typeface="Georgia" panose="02040502050405020303" pitchFamily="18" charset="0"/>
              <a:ea typeface="+mj-ea"/>
              <a:cs typeface="+mj-cs"/>
            </a:endParaRPr>
          </a:p>
          <a:p>
            <a:endParaRPr lang="en-US" dirty="0"/>
          </a:p>
        </p:txBody>
      </p:sp>
    </p:spTree>
    <p:extLst>
      <p:ext uri="{BB962C8B-B14F-4D97-AF65-F5344CB8AC3E}">
        <p14:creationId xmlns:p14="http://schemas.microsoft.com/office/powerpoint/2010/main" val="263991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18000">
              <a:schemeClr val="bg1"/>
            </a:gs>
            <a:gs pos="66000">
              <a:srgbClr val="EBD397"/>
            </a:gs>
            <a:gs pos="100000">
              <a:srgbClr val="BFA275"/>
            </a:gs>
            <a:gs pos="100000">
              <a:srgbClr val="BFA275"/>
            </a:gs>
          </a:gsLst>
          <a:lin ang="5400000" scaled="1"/>
        </a:gra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CA6FB47B-C1AD-7E39-0D2F-6887FF0719AB}"/>
              </a:ext>
            </a:extLst>
          </p:cNvPr>
          <p:cNvSpPr/>
          <p:nvPr/>
        </p:nvSpPr>
        <p:spPr>
          <a:xfrm>
            <a:off x="11505518" y="25313766"/>
            <a:ext cx="11138352" cy="31700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2"/>
          </a:p>
        </p:txBody>
      </p:sp>
      <p:sp>
        <p:nvSpPr>
          <p:cNvPr id="25" name="Rectangle 24">
            <a:extLst>
              <a:ext uri="{FF2B5EF4-FFF2-40B4-BE49-F238E27FC236}">
                <a16:creationId xmlns:a16="http://schemas.microsoft.com/office/drawing/2014/main" id="{427005D2-53F0-53EF-0AF4-BECC6F688D70}"/>
              </a:ext>
            </a:extLst>
          </p:cNvPr>
          <p:cNvSpPr/>
          <p:nvPr/>
        </p:nvSpPr>
        <p:spPr>
          <a:xfrm>
            <a:off x="25795737" y="5099178"/>
            <a:ext cx="13917273" cy="199216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2"/>
          </a:p>
        </p:txBody>
      </p:sp>
      <p:sp>
        <p:nvSpPr>
          <p:cNvPr id="27" name="Rectangle 26">
            <a:extLst>
              <a:ext uri="{FF2B5EF4-FFF2-40B4-BE49-F238E27FC236}">
                <a16:creationId xmlns:a16="http://schemas.microsoft.com/office/drawing/2014/main" id="{9EF4E335-29FA-8F71-7536-3BC03E078603}"/>
              </a:ext>
            </a:extLst>
          </p:cNvPr>
          <p:cNvSpPr/>
          <p:nvPr/>
        </p:nvSpPr>
        <p:spPr>
          <a:xfrm>
            <a:off x="11505519" y="5099180"/>
            <a:ext cx="13917273" cy="19921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2"/>
          </a:p>
        </p:txBody>
      </p:sp>
      <p:graphicFrame>
        <p:nvGraphicFramePr>
          <p:cNvPr id="28" name="Diagram 27">
            <a:extLst>
              <a:ext uri="{FF2B5EF4-FFF2-40B4-BE49-F238E27FC236}">
                <a16:creationId xmlns:a16="http://schemas.microsoft.com/office/drawing/2014/main" id="{7122F168-D191-0BCC-00E3-9BEBC320DD67}"/>
              </a:ext>
            </a:extLst>
          </p:cNvPr>
          <p:cNvGraphicFramePr>
            <a:graphicFrameLocks noChangeAspect="1"/>
          </p:cNvGraphicFramePr>
          <p:nvPr>
            <p:extLst>
              <p:ext uri="{D42A27DB-BD31-4B8C-83A1-F6EECF244321}">
                <p14:modId xmlns:p14="http://schemas.microsoft.com/office/powerpoint/2010/main" val="2593643373"/>
              </p:ext>
            </p:extLst>
          </p:nvPr>
        </p:nvGraphicFramePr>
        <p:xfrm>
          <a:off x="40541109" y="7742223"/>
          <a:ext cx="7194823" cy="45834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29" name="Group 28">
            <a:extLst>
              <a:ext uri="{FF2B5EF4-FFF2-40B4-BE49-F238E27FC236}">
                <a16:creationId xmlns:a16="http://schemas.microsoft.com/office/drawing/2014/main" id="{3CD9B60B-674A-AE59-E5E9-D2A3561E8269}"/>
              </a:ext>
            </a:extLst>
          </p:cNvPr>
          <p:cNvGrpSpPr/>
          <p:nvPr/>
        </p:nvGrpSpPr>
        <p:grpSpPr>
          <a:xfrm>
            <a:off x="28716902" y="7996344"/>
            <a:ext cx="4919293" cy="3923409"/>
            <a:chOff x="15370885" y="26863299"/>
            <a:chExt cx="9033113" cy="5938402"/>
          </a:xfrm>
        </p:grpSpPr>
        <p:pic>
          <p:nvPicPr>
            <p:cNvPr id="30" name="Graphic 29" descr="Heart with pulse">
              <a:extLst>
                <a:ext uri="{FF2B5EF4-FFF2-40B4-BE49-F238E27FC236}">
                  <a16:creationId xmlns:a16="http://schemas.microsoft.com/office/drawing/2014/main" id="{9D98ADF4-DE2D-AF65-9E20-75E13C1BD9D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2765272" y="31320244"/>
              <a:ext cx="1481457" cy="1481457"/>
            </a:xfrm>
            <a:prstGeom prst="rect">
              <a:avLst/>
            </a:prstGeom>
          </p:spPr>
        </p:pic>
        <p:pic>
          <p:nvPicPr>
            <p:cNvPr id="31" name="Graphic 30" descr="Heartbeat">
              <a:extLst>
                <a:ext uri="{FF2B5EF4-FFF2-40B4-BE49-F238E27FC236}">
                  <a16:creationId xmlns:a16="http://schemas.microsoft.com/office/drawing/2014/main" id="{F8412D53-21E7-2803-DB90-E9BA7EC710A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0706655" y="26961380"/>
              <a:ext cx="1481457" cy="1481457"/>
            </a:xfrm>
            <a:prstGeom prst="rect">
              <a:avLst/>
            </a:prstGeom>
          </p:spPr>
        </p:pic>
        <p:pic>
          <p:nvPicPr>
            <p:cNvPr id="32" name="Graphic 31" descr="Medicine">
              <a:extLst>
                <a:ext uri="{FF2B5EF4-FFF2-40B4-BE49-F238E27FC236}">
                  <a16:creationId xmlns:a16="http://schemas.microsoft.com/office/drawing/2014/main" id="{58E6EB91-A067-4890-F12A-252B2AFA09A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711129" y="31175208"/>
              <a:ext cx="1481457" cy="1481457"/>
            </a:xfrm>
            <a:prstGeom prst="rect">
              <a:avLst/>
            </a:prstGeom>
          </p:spPr>
        </p:pic>
        <p:pic>
          <p:nvPicPr>
            <p:cNvPr id="34" name="Graphic 33" descr="Brain">
              <a:extLst>
                <a:ext uri="{FF2B5EF4-FFF2-40B4-BE49-F238E27FC236}">
                  <a16:creationId xmlns:a16="http://schemas.microsoft.com/office/drawing/2014/main" id="{48F2FAE7-E897-57CB-F82A-ED54FEA38FFB}"/>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2922541" y="26863299"/>
              <a:ext cx="1481457" cy="1481457"/>
            </a:xfrm>
            <a:prstGeom prst="rect">
              <a:avLst/>
            </a:prstGeom>
          </p:spPr>
        </p:pic>
        <p:pic>
          <p:nvPicPr>
            <p:cNvPr id="35" name="Graphic 34" descr="Needle">
              <a:extLst>
                <a:ext uri="{FF2B5EF4-FFF2-40B4-BE49-F238E27FC236}">
                  <a16:creationId xmlns:a16="http://schemas.microsoft.com/office/drawing/2014/main" id="{3297F7EA-08D8-F184-EF0A-05189AC6DB57}"/>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5370885" y="29068294"/>
              <a:ext cx="1481457" cy="1481457"/>
            </a:xfrm>
            <a:prstGeom prst="rect">
              <a:avLst/>
            </a:prstGeom>
          </p:spPr>
        </p:pic>
        <p:pic>
          <p:nvPicPr>
            <p:cNvPr id="36" name="Graphic 35" descr="Eye dropper">
              <a:extLst>
                <a:ext uri="{FF2B5EF4-FFF2-40B4-BE49-F238E27FC236}">
                  <a16:creationId xmlns:a16="http://schemas.microsoft.com/office/drawing/2014/main" id="{CB064F77-124E-D0F2-12D3-A49A7087B307}"/>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22765273" y="29137154"/>
              <a:ext cx="1481457" cy="1481457"/>
            </a:xfrm>
            <a:prstGeom prst="rect">
              <a:avLst/>
            </a:prstGeom>
          </p:spPr>
        </p:pic>
        <p:pic>
          <p:nvPicPr>
            <p:cNvPr id="40" name="Graphic 39" descr="First aid kit">
              <a:extLst>
                <a:ext uri="{FF2B5EF4-FFF2-40B4-BE49-F238E27FC236}">
                  <a16:creationId xmlns:a16="http://schemas.microsoft.com/office/drawing/2014/main" id="{A57F2C5E-5706-6A1B-C8AD-F90003249228}"/>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15370885" y="31173521"/>
              <a:ext cx="1481457" cy="1481457"/>
            </a:xfrm>
            <a:prstGeom prst="rect">
              <a:avLst/>
            </a:prstGeom>
          </p:spPr>
        </p:pic>
        <p:pic>
          <p:nvPicPr>
            <p:cNvPr id="42" name="Graphic 41" descr="Ambulance">
              <a:extLst>
                <a:ext uri="{FF2B5EF4-FFF2-40B4-BE49-F238E27FC236}">
                  <a16:creationId xmlns:a16="http://schemas.microsoft.com/office/drawing/2014/main" id="{15E375AD-7279-0EB0-7104-DE3963497330}"/>
                </a:ext>
              </a:extLst>
            </p:cNvPr>
            <p:cNvPicPr>
              <a:picLocks noChangeAspect="1"/>
            </p:cNvPicPr>
            <p:nvPr/>
          </p:nvPicPr>
          <p:blipFill>
            <a:blip r:embed="rId21">
              <a:extLst>
                <a:ext uri="{28A0092B-C50C-407E-A947-70E740481C1C}">
                  <a14:useLocalDpi xmlns:a14="http://schemas.microsoft.com/office/drawing/2010/main" val="0"/>
                </a:ext>
                <a:ext uri="{96DAC541-7B7A-43D3-8B79-37D633B846F1}">
                  <asvg:svgBlip xmlns:asvg="http://schemas.microsoft.com/office/drawing/2016/SVG/main" r:embed="rId22"/>
                </a:ext>
              </a:extLst>
            </a:blip>
            <a:stretch>
              <a:fillRect/>
            </a:stretch>
          </p:blipFill>
          <p:spPr>
            <a:xfrm>
              <a:off x="15370885" y="26963067"/>
              <a:ext cx="1481457" cy="1481457"/>
            </a:xfrm>
            <a:prstGeom prst="rect">
              <a:avLst/>
            </a:prstGeom>
          </p:spPr>
        </p:pic>
        <p:pic>
          <p:nvPicPr>
            <p:cNvPr id="43" name="Graphic 42" descr="Brain in head">
              <a:extLst>
                <a:ext uri="{FF2B5EF4-FFF2-40B4-BE49-F238E27FC236}">
                  <a16:creationId xmlns:a16="http://schemas.microsoft.com/office/drawing/2014/main" id="{557B1E69-E1BA-B19F-3D74-BDDAE84309E4}"/>
                </a:ext>
              </a:extLst>
            </p:cNvPr>
            <p:cNvPicPr>
              <a:picLocks noChangeAspect="1"/>
            </p:cNvPicPr>
            <p:nvPr/>
          </p:nvPicPr>
          <p:blipFill>
            <a:blip r:embed="rId23">
              <a:extLst>
                <a:ext uri="{28A0092B-C50C-407E-A947-70E740481C1C}">
                  <a14:useLocalDpi xmlns:a14="http://schemas.microsoft.com/office/drawing/2010/main" val="0"/>
                </a:ext>
                <a:ext uri="{96DAC541-7B7A-43D3-8B79-37D633B846F1}">
                  <asvg:svgBlip xmlns:asvg="http://schemas.microsoft.com/office/drawing/2016/SVG/main" r:embed="rId24"/>
                </a:ext>
              </a:extLst>
            </a:blip>
            <a:stretch>
              <a:fillRect/>
            </a:stretch>
          </p:blipFill>
          <p:spPr>
            <a:xfrm>
              <a:off x="20711129" y="29068294"/>
              <a:ext cx="1481457" cy="1481457"/>
            </a:xfrm>
            <a:prstGeom prst="rect">
              <a:avLst/>
            </a:prstGeom>
          </p:spPr>
        </p:pic>
        <p:pic>
          <p:nvPicPr>
            <p:cNvPr id="46" name="Graphic 45" descr="Stethoscope">
              <a:extLst>
                <a:ext uri="{FF2B5EF4-FFF2-40B4-BE49-F238E27FC236}">
                  <a16:creationId xmlns:a16="http://schemas.microsoft.com/office/drawing/2014/main" id="{A92AAF10-A5A3-CF0F-60D8-2087DFE928A7}"/>
                </a:ext>
              </a:extLst>
            </p:cNvPr>
            <p:cNvPicPr>
              <a:picLocks noChangeAspect="1"/>
            </p:cNvPicPr>
            <p:nvPr/>
          </p:nvPicPr>
          <p:blipFill>
            <a:blip r:embed="rId25">
              <a:extLst>
                <a:ext uri="{28A0092B-C50C-407E-A947-70E740481C1C}">
                  <a14:useLocalDpi xmlns:a14="http://schemas.microsoft.com/office/drawing/2010/main" val="0"/>
                </a:ext>
                <a:ext uri="{96DAC541-7B7A-43D3-8B79-37D633B846F1}">
                  <asvg:svgBlip xmlns:asvg="http://schemas.microsoft.com/office/drawing/2016/SVG/main" r:embed="rId26"/>
                </a:ext>
              </a:extLst>
            </a:blip>
            <a:stretch>
              <a:fillRect/>
            </a:stretch>
          </p:blipFill>
          <p:spPr>
            <a:xfrm>
              <a:off x="18041009" y="29203582"/>
              <a:ext cx="1481457" cy="1481457"/>
            </a:xfrm>
            <a:prstGeom prst="rect">
              <a:avLst/>
            </a:prstGeom>
          </p:spPr>
        </p:pic>
        <p:pic>
          <p:nvPicPr>
            <p:cNvPr id="47" name="Graphic 46" descr="DNA">
              <a:extLst>
                <a:ext uri="{FF2B5EF4-FFF2-40B4-BE49-F238E27FC236}">
                  <a16:creationId xmlns:a16="http://schemas.microsoft.com/office/drawing/2014/main" id="{BDCA16A7-B8C6-A1FD-F1CF-9E2637FC858A}"/>
                </a:ext>
              </a:extLst>
            </p:cNvPr>
            <p:cNvPicPr>
              <a:picLocks noChangeAspect="1"/>
            </p:cNvPicPr>
            <p:nvPr/>
          </p:nvPicPr>
          <p:blipFill>
            <a:blip r:embed="rId27">
              <a:extLst>
                <a:ext uri="{28A0092B-C50C-407E-A947-70E740481C1C}">
                  <a14:useLocalDpi xmlns:a14="http://schemas.microsoft.com/office/drawing/2010/main" val="0"/>
                </a:ext>
                <a:ext uri="{96DAC541-7B7A-43D3-8B79-37D633B846F1}">
                  <asvg:svgBlip xmlns:asvg="http://schemas.microsoft.com/office/drawing/2016/SVG/main" r:embed="rId28"/>
                </a:ext>
              </a:extLst>
            </a:blip>
            <a:stretch>
              <a:fillRect/>
            </a:stretch>
          </p:blipFill>
          <p:spPr>
            <a:xfrm>
              <a:off x="18041008" y="31173520"/>
              <a:ext cx="1481457" cy="1481457"/>
            </a:xfrm>
            <a:prstGeom prst="rect">
              <a:avLst/>
            </a:prstGeom>
          </p:spPr>
        </p:pic>
        <p:pic>
          <p:nvPicPr>
            <p:cNvPr id="53" name="Graphic 52" descr="Hospital">
              <a:extLst>
                <a:ext uri="{FF2B5EF4-FFF2-40B4-BE49-F238E27FC236}">
                  <a16:creationId xmlns:a16="http://schemas.microsoft.com/office/drawing/2014/main" id="{89F1CE11-5679-3AC5-263B-548C9BD13B9B}"/>
                </a:ext>
              </a:extLst>
            </p:cNvPr>
            <p:cNvPicPr>
              <a:picLocks noChangeAspect="1"/>
            </p:cNvPicPr>
            <p:nvPr/>
          </p:nvPicPr>
          <p:blipFill>
            <a:blip r:embed="rId29">
              <a:extLst>
                <a:ext uri="{28A0092B-C50C-407E-A947-70E740481C1C}">
                  <a14:useLocalDpi xmlns:a14="http://schemas.microsoft.com/office/drawing/2010/main" val="0"/>
                </a:ext>
                <a:ext uri="{96DAC541-7B7A-43D3-8B79-37D633B846F1}">
                  <asvg:svgBlip xmlns:asvg="http://schemas.microsoft.com/office/drawing/2016/SVG/main" r:embed="rId30"/>
                </a:ext>
              </a:extLst>
            </a:blip>
            <a:stretch>
              <a:fillRect/>
            </a:stretch>
          </p:blipFill>
          <p:spPr>
            <a:xfrm>
              <a:off x="18041010" y="26963068"/>
              <a:ext cx="1481457" cy="1481457"/>
            </a:xfrm>
            <a:prstGeom prst="rect">
              <a:avLst/>
            </a:prstGeom>
          </p:spPr>
        </p:pic>
      </p:grpSp>
      <p:sp>
        <p:nvSpPr>
          <p:cNvPr id="56" name="Rectangle 55">
            <a:extLst>
              <a:ext uri="{FF2B5EF4-FFF2-40B4-BE49-F238E27FC236}">
                <a16:creationId xmlns:a16="http://schemas.microsoft.com/office/drawing/2014/main" id="{D27F3A49-3119-C3C3-C3FF-0CDF3A011D0D}"/>
              </a:ext>
            </a:extLst>
          </p:cNvPr>
          <p:cNvSpPr/>
          <p:nvPr/>
        </p:nvSpPr>
        <p:spPr>
          <a:xfrm>
            <a:off x="20803453" y="25313766"/>
            <a:ext cx="9613227" cy="31700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2">
              <a:solidFill>
                <a:srgbClr val="EBD397"/>
              </a:solidFill>
              <a:latin typeface="Georgia" panose="02040502050405020303" pitchFamily="18" charset="0"/>
            </a:endParaRPr>
          </a:p>
        </p:txBody>
      </p:sp>
      <p:sp>
        <p:nvSpPr>
          <p:cNvPr id="57" name="Title 1">
            <a:extLst>
              <a:ext uri="{FF2B5EF4-FFF2-40B4-BE49-F238E27FC236}">
                <a16:creationId xmlns:a16="http://schemas.microsoft.com/office/drawing/2014/main" id="{705DED4F-2ADF-42CC-CDE9-581B30A0B0CC}"/>
              </a:ext>
            </a:extLst>
          </p:cNvPr>
          <p:cNvSpPr txBox="1">
            <a:spLocks/>
          </p:cNvSpPr>
          <p:nvPr/>
        </p:nvSpPr>
        <p:spPr>
          <a:xfrm>
            <a:off x="642553" y="26965909"/>
            <a:ext cx="24365834" cy="1101701"/>
          </a:xfrm>
          <a:prstGeom prst="rect">
            <a:avLst/>
          </a:prstGeom>
        </p:spPr>
        <p:txBody>
          <a:bodyPr wrap="square" lIns="65463" tIns="65463" bIns="65463" anchor="ctr">
            <a:spAutoFit/>
          </a:bodyPr>
          <a:lst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a:lstStyle>
          <a:p>
            <a:pPr algn="just">
              <a:lnSpc>
                <a:spcPct val="100000"/>
              </a:lnSpc>
            </a:pPr>
            <a:r>
              <a:rPr lang="en-US" sz="3150" dirty="0">
                <a:latin typeface="Georgia" panose="02040502050405020303" pitchFamily="18" charset="0"/>
              </a:rPr>
              <a:t>Add references as needed. </a:t>
            </a:r>
          </a:p>
          <a:p>
            <a:pPr algn="just">
              <a:lnSpc>
                <a:spcPct val="100000"/>
              </a:lnSpc>
            </a:pPr>
            <a:r>
              <a:rPr lang="en-US" sz="3150" dirty="0">
                <a:latin typeface="Georgia" panose="02040502050405020303" pitchFamily="18" charset="0"/>
              </a:rPr>
              <a:t>Orem ipsum dolor sit amet, consectetur adipiscing elit, sed do eiusmod tempor incididunt ut labore et dolore magna aliqua. </a:t>
            </a:r>
          </a:p>
        </p:txBody>
      </p:sp>
      <p:sp>
        <p:nvSpPr>
          <p:cNvPr id="59" name="Title 1">
            <a:extLst>
              <a:ext uri="{FF2B5EF4-FFF2-40B4-BE49-F238E27FC236}">
                <a16:creationId xmlns:a16="http://schemas.microsoft.com/office/drawing/2014/main" id="{49AA245F-8974-C933-82D0-0B85C4918922}"/>
              </a:ext>
            </a:extLst>
          </p:cNvPr>
          <p:cNvSpPr txBox="1">
            <a:spLocks/>
          </p:cNvSpPr>
          <p:nvPr/>
        </p:nvSpPr>
        <p:spPr>
          <a:xfrm>
            <a:off x="26015391" y="26967878"/>
            <a:ext cx="24521267" cy="1101701"/>
          </a:xfrm>
          <a:prstGeom prst="rect">
            <a:avLst/>
          </a:prstGeom>
        </p:spPr>
        <p:txBody>
          <a:bodyPr wrap="square" lIns="65463" tIns="65463" bIns="65463" anchor="ctr">
            <a:spAutoFit/>
          </a:bodyPr>
          <a:lst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a:lstStyle>
          <a:p>
            <a:pPr>
              <a:lnSpc>
                <a:spcPct val="100000"/>
              </a:lnSpc>
            </a:pPr>
            <a:r>
              <a:rPr lang="en-US" sz="3150" dirty="0">
                <a:latin typeface="Georgia" panose="02040502050405020303" pitchFamily="18" charset="0"/>
              </a:rPr>
              <a:t>Add acknowledgement if any. </a:t>
            </a:r>
          </a:p>
          <a:p>
            <a:pPr>
              <a:lnSpc>
                <a:spcPct val="100000"/>
              </a:lnSpc>
            </a:pPr>
            <a:r>
              <a:rPr lang="en-US" sz="3150" dirty="0" err="1">
                <a:latin typeface="Georgia" panose="02040502050405020303" pitchFamily="18" charset="0"/>
              </a:rPr>
              <a:t>Dipiscing</a:t>
            </a:r>
            <a:r>
              <a:rPr lang="en-US" sz="3150" dirty="0">
                <a:latin typeface="Georgia" panose="02040502050405020303" pitchFamily="18" charset="0"/>
              </a:rPr>
              <a:t> elit, sed do eiusmod tempor incididunt ut labore et dolore magna aliqua. Ut enim ad minim veniam, quis </a:t>
            </a:r>
            <a:r>
              <a:rPr lang="en-US" sz="3150" dirty="0" err="1">
                <a:latin typeface="Georgia" panose="02040502050405020303" pitchFamily="18" charset="0"/>
              </a:rPr>
              <a:t>nostrud</a:t>
            </a:r>
            <a:r>
              <a:rPr lang="en-US" sz="3150" dirty="0">
                <a:latin typeface="Georgia" panose="02040502050405020303" pitchFamily="18" charset="0"/>
              </a:rPr>
              <a:t> exercitation.</a:t>
            </a:r>
          </a:p>
        </p:txBody>
      </p:sp>
      <p:sp>
        <p:nvSpPr>
          <p:cNvPr id="61" name="Title 1">
            <a:extLst>
              <a:ext uri="{FF2B5EF4-FFF2-40B4-BE49-F238E27FC236}">
                <a16:creationId xmlns:a16="http://schemas.microsoft.com/office/drawing/2014/main" id="{CD03F3FF-3951-1209-A681-0737B27D77BB}"/>
              </a:ext>
            </a:extLst>
          </p:cNvPr>
          <p:cNvSpPr txBox="1">
            <a:spLocks/>
          </p:cNvSpPr>
          <p:nvPr/>
        </p:nvSpPr>
        <p:spPr>
          <a:xfrm>
            <a:off x="27728264" y="12193817"/>
            <a:ext cx="6621062" cy="1231365"/>
          </a:xfrm>
          <a:prstGeom prst="rect">
            <a:avLst/>
          </a:prstGeom>
          <a:noFill/>
        </p:spPr>
        <p:txBody>
          <a:bodyPr lIns="65463" tIns="65463" bIns="65463" anchor="ctr">
            <a:noAutofit/>
          </a:bodyPr>
          <a:lst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a:lstStyle>
          <a:p>
            <a:pPr algn="ctr">
              <a:lnSpc>
                <a:spcPct val="95000"/>
              </a:lnSpc>
            </a:pPr>
            <a:r>
              <a:rPr lang="en-US" sz="2864" b="1" dirty="0">
                <a:latin typeface="Georgia" panose="02040502050405020303" pitchFamily="18" charset="0"/>
              </a:rPr>
              <a:t>Figure 1: </a:t>
            </a:r>
            <a:r>
              <a:rPr lang="en-US" sz="2864" dirty="0">
                <a:latin typeface="Georgia" panose="02040502050405020303" pitchFamily="18" charset="0"/>
              </a:rPr>
              <a:t>Sample chart</a:t>
            </a:r>
          </a:p>
        </p:txBody>
      </p:sp>
      <p:sp>
        <p:nvSpPr>
          <p:cNvPr id="62" name="Rectangle 61">
            <a:extLst>
              <a:ext uri="{FF2B5EF4-FFF2-40B4-BE49-F238E27FC236}">
                <a16:creationId xmlns:a16="http://schemas.microsoft.com/office/drawing/2014/main" id="{C51FC941-978B-ECFF-5A15-96D20599A424}"/>
              </a:ext>
            </a:extLst>
          </p:cNvPr>
          <p:cNvSpPr/>
          <p:nvPr/>
        </p:nvSpPr>
        <p:spPr>
          <a:xfrm>
            <a:off x="642552" y="16801448"/>
            <a:ext cx="24572786" cy="913500"/>
          </a:xfrm>
          <a:prstGeom prst="rect">
            <a:avLst/>
          </a:prstGeom>
          <a:solidFill>
            <a:srgbClr val="3F29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66" b="1" dirty="0">
                <a:latin typeface="Georgia" panose="02040502050405020303" pitchFamily="18" charset="0"/>
              </a:rPr>
              <a:t>CASE DESCRIPTION</a:t>
            </a:r>
          </a:p>
        </p:txBody>
      </p:sp>
      <p:sp>
        <p:nvSpPr>
          <p:cNvPr id="65" name="Rectangle 64">
            <a:extLst>
              <a:ext uri="{FF2B5EF4-FFF2-40B4-BE49-F238E27FC236}">
                <a16:creationId xmlns:a16="http://schemas.microsoft.com/office/drawing/2014/main" id="{BE992B7C-2B6B-1EFB-0956-A3335A1D78F8}"/>
              </a:ext>
            </a:extLst>
          </p:cNvPr>
          <p:cNvSpPr/>
          <p:nvPr/>
        </p:nvSpPr>
        <p:spPr>
          <a:xfrm>
            <a:off x="26032722" y="6058994"/>
            <a:ext cx="24531125" cy="913500"/>
          </a:xfrm>
          <a:prstGeom prst="rect">
            <a:avLst/>
          </a:prstGeom>
          <a:solidFill>
            <a:srgbClr val="3F29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66" b="1" dirty="0">
                <a:latin typeface="Georgia" panose="02040502050405020303" pitchFamily="18" charset="0"/>
              </a:rPr>
              <a:t>TREATMENT, OUTCOME and FOLLOW-UP</a:t>
            </a:r>
          </a:p>
        </p:txBody>
      </p:sp>
      <p:sp>
        <p:nvSpPr>
          <p:cNvPr id="66" name="Rectangle 65">
            <a:extLst>
              <a:ext uri="{FF2B5EF4-FFF2-40B4-BE49-F238E27FC236}">
                <a16:creationId xmlns:a16="http://schemas.microsoft.com/office/drawing/2014/main" id="{C0A75117-2E6A-18F5-17EF-66BCB22AD089}"/>
              </a:ext>
            </a:extLst>
          </p:cNvPr>
          <p:cNvSpPr/>
          <p:nvPr/>
        </p:nvSpPr>
        <p:spPr>
          <a:xfrm>
            <a:off x="642552" y="25759886"/>
            <a:ext cx="24578060" cy="913500"/>
          </a:xfrm>
          <a:prstGeom prst="rect">
            <a:avLst/>
          </a:prstGeom>
          <a:solidFill>
            <a:srgbClr val="3F29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66" b="1" dirty="0">
                <a:latin typeface="Georgia" panose="02040502050405020303" pitchFamily="18" charset="0"/>
              </a:rPr>
              <a:t>REFERENCES</a:t>
            </a:r>
          </a:p>
        </p:txBody>
      </p:sp>
      <p:sp>
        <p:nvSpPr>
          <p:cNvPr id="67" name="Rectangle 66">
            <a:extLst>
              <a:ext uri="{FF2B5EF4-FFF2-40B4-BE49-F238E27FC236}">
                <a16:creationId xmlns:a16="http://schemas.microsoft.com/office/drawing/2014/main" id="{9BD3A733-2FB3-9F89-A4EE-3D9A9092CF61}"/>
              </a:ext>
            </a:extLst>
          </p:cNvPr>
          <p:cNvSpPr/>
          <p:nvPr/>
        </p:nvSpPr>
        <p:spPr>
          <a:xfrm>
            <a:off x="26015392" y="25759884"/>
            <a:ext cx="24521268" cy="913500"/>
          </a:xfrm>
          <a:prstGeom prst="rect">
            <a:avLst/>
          </a:prstGeom>
          <a:solidFill>
            <a:srgbClr val="3F29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66" b="1" dirty="0">
                <a:latin typeface="Georgia" panose="02040502050405020303" pitchFamily="18" charset="0"/>
              </a:rPr>
              <a:t>ACKNOWLEDGEMENT</a:t>
            </a:r>
          </a:p>
        </p:txBody>
      </p:sp>
      <p:sp>
        <p:nvSpPr>
          <p:cNvPr id="68" name="Title 1">
            <a:extLst>
              <a:ext uri="{FF2B5EF4-FFF2-40B4-BE49-F238E27FC236}">
                <a16:creationId xmlns:a16="http://schemas.microsoft.com/office/drawing/2014/main" id="{246FAD32-DE7D-EF85-C55B-86D98396DD87}"/>
              </a:ext>
            </a:extLst>
          </p:cNvPr>
          <p:cNvSpPr txBox="1">
            <a:spLocks/>
          </p:cNvSpPr>
          <p:nvPr/>
        </p:nvSpPr>
        <p:spPr>
          <a:xfrm>
            <a:off x="41523517" y="12159597"/>
            <a:ext cx="5503695" cy="1231365"/>
          </a:xfrm>
          <a:prstGeom prst="rect">
            <a:avLst/>
          </a:prstGeom>
          <a:noFill/>
        </p:spPr>
        <p:txBody>
          <a:bodyPr lIns="65463" tIns="65463" bIns="65463" anchor="ctr">
            <a:noAutofit/>
          </a:bodyPr>
          <a:lst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a:lstStyle>
          <a:p>
            <a:pPr>
              <a:lnSpc>
                <a:spcPct val="95000"/>
              </a:lnSpc>
            </a:pPr>
            <a:r>
              <a:rPr lang="en-US" sz="2864" b="1" dirty="0">
                <a:latin typeface="Georgia" panose="02040502050405020303" pitchFamily="18" charset="0"/>
              </a:rPr>
              <a:t>Figure 2: </a:t>
            </a:r>
            <a:r>
              <a:rPr lang="en-US" sz="2864" dirty="0">
                <a:latin typeface="Georgia" panose="02040502050405020303" pitchFamily="18" charset="0"/>
              </a:rPr>
              <a:t>Sample medical icons</a:t>
            </a:r>
          </a:p>
        </p:txBody>
      </p:sp>
      <p:sp>
        <p:nvSpPr>
          <p:cNvPr id="69" name="Rectangle 68">
            <a:extLst>
              <a:ext uri="{FF2B5EF4-FFF2-40B4-BE49-F238E27FC236}">
                <a16:creationId xmlns:a16="http://schemas.microsoft.com/office/drawing/2014/main" id="{EEB4C1E2-D3C2-EC51-25A6-8F251CD74536}"/>
              </a:ext>
            </a:extLst>
          </p:cNvPr>
          <p:cNvSpPr/>
          <p:nvPr/>
        </p:nvSpPr>
        <p:spPr>
          <a:xfrm>
            <a:off x="642552" y="6054838"/>
            <a:ext cx="24571956" cy="913500"/>
          </a:xfrm>
          <a:prstGeom prst="rect">
            <a:avLst/>
          </a:prstGeom>
          <a:solidFill>
            <a:srgbClr val="3F29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66" b="1" dirty="0">
                <a:latin typeface="Georgia" panose="02040502050405020303" pitchFamily="18" charset="0"/>
              </a:rPr>
              <a:t>INTRODUCTION</a:t>
            </a:r>
          </a:p>
        </p:txBody>
      </p:sp>
      <p:sp>
        <p:nvSpPr>
          <p:cNvPr id="70" name="Rectangle 69">
            <a:extLst>
              <a:ext uri="{FF2B5EF4-FFF2-40B4-BE49-F238E27FC236}">
                <a16:creationId xmlns:a16="http://schemas.microsoft.com/office/drawing/2014/main" id="{7673A5E4-C214-9AE9-6FFD-838684B72759}"/>
              </a:ext>
            </a:extLst>
          </p:cNvPr>
          <p:cNvSpPr/>
          <p:nvPr/>
        </p:nvSpPr>
        <p:spPr>
          <a:xfrm>
            <a:off x="446088" y="5797854"/>
            <a:ext cx="24963498" cy="10334864"/>
          </a:xfrm>
          <a:prstGeom prst="rect">
            <a:avLst/>
          </a:prstGeom>
          <a:noFill/>
          <a:ln>
            <a:solidFill>
              <a:srgbClr val="3F29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2"/>
          </a:p>
        </p:txBody>
      </p:sp>
      <p:sp>
        <p:nvSpPr>
          <p:cNvPr id="71" name="Rectangle 70">
            <a:extLst>
              <a:ext uri="{FF2B5EF4-FFF2-40B4-BE49-F238E27FC236}">
                <a16:creationId xmlns:a16="http://schemas.microsoft.com/office/drawing/2014/main" id="{1CA7C751-6184-31C9-DD59-0C8027503931}"/>
              </a:ext>
            </a:extLst>
          </p:cNvPr>
          <p:cNvSpPr/>
          <p:nvPr/>
        </p:nvSpPr>
        <p:spPr>
          <a:xfrm>
            <a:off x="446088" y="16560011"/>
            <a:ext cx="24957081" cy="8471909"/>
          </a:xfrm>
          <a:prstGeom prst="rect">
            <a:avLst/>
          </a:prstGeom>
          <a:noFill/>
          <a:ln>
            <a:solidFill>
              <a:srgbClr val="3F29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2"/>
          </a:p>
        </p:txBody>
      </p:sp>
      <p:sp>
        <p:nvSpPr>
          <p:cNvPr id="72" name="Rectangle 71">
            <a:extLst>
              <a:ext uri="{FF2B5EF4-FFF2-40B4-BE49-F238E27FC236}">
                <a16:creationId xmlns:a16="http://schemas.microsoft.com/office/drawing/2014/main" id="{59DB8498-460D-A3AF-816A-945EAA779F1D}"/>
              </a:ext>
            </a:extLst>
          </p:cNvPr>
          <p:cNvSpPr/>
          <p:nvPr/>
        </p:nvSpPr>
        <p:spPr>
          <a:xfrm>
            <a:off x="25775920" y="5797853"/>
            <a:ext cx="24984392" cy="8776031"/>
          </a:xfrm>
          <a:prstGeom prst="rect">
            <a:avLst/>
          </a:prstGeom>
          <a:noFill/>
          <a:ln>
            <a:solidFill>
              <a:srgbClr val="3F29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2"/>
          </a:p>
        </p:txBody>
      </p:sp>
      <p:sp>
        <p:nvSpPr>
          <p:cNvPr id="73" name="Rectangle 72">
            <a:extLst>
              <a:ext uri="{FF2B5EF4-FFF2-40B4-BE49-F238E27FC236}">
                <a16:creationId xmlns:a16="http://schemas.microsoft.com/office/drawing/2014/main" id="{2A0DD4B0-BB19-3D3A-1299-9177A6176D6C}"/>
              </a:ext>
            </a:extLst>
          </p:cNvPr>
          <p:cNvSpPr/>
          <p:nvPr/>
        </p:nvSpPr>
        <p:spPr>
          <a:xfrm>
            <a:off x="25783612" y="22167470"/>
            <a:ext cx="24957080" cy="2899081"/>
          </a:xfrm>
          <a:prstGeom prst="rect">
            <a:avLst/>
          </a:prstGeom>
          <a:noFill/>
          <a:ln>
            <a:solidFill>
              <a:srgbClr val="3F29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2"/>
          </a:p>
        </p:txBody>
      </p:sp>
      <p:sp>
        <p:nvSpPr>
          <p:cNvPr id="74" name="Rectangle 73">
            <a:extLst>
              <a:ext uri="{FF2B5EF4-FFF2-40B4-BE49-F238E27FC236}">
                <a16:creationId xmlns:a16="http://schemas.microsoft.com/office/drawing/2014/main" id="{2398DD7C-6050-6F45-1A5F-BDCE8EB91CF7}"/>
              </a:ext>
            </a:extLst>
          </p:cNvPr>
          <p:cNvSpPr/>
          <p:nvPr/>
        </p:nvSpPr>
        <p:spPr>
          <a:xfrm>
            <a:off x="25795735" y="25468486"/>
            <a:ext cx="24944957" cy="3041813"/>
          </a:xfrm>
          <a:prstGeom prst="rect">
            <a:avLst/>
          </a:prstGeom>
          <a:noFill/>
          <a:ln>
            <a:solidFill>
              <a:srgbClr val="3F29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2"/>
          </a:p>
        </p:txBody>
      </p:sp>
      <p:sp>
        <p:nvSpPr>
          <p:cNvPr id="75" name="Rectangle 74">
            <a:extLst>
              <a:ext uri="{FF2B5EF4-FFF2-40B4-BE49-F238E27FC236}">
                <a16:creationId xmlns:a16="http://schemas.microsoft.com/office/drawing/2014/main" id="{7354A28B-C29E-45A3-786A-0735FE2ABCDD}"/>
              </a:ext>
            </a:extLst>
          </p:cNvPr>
          <p:cNvSpPr/>
          <p:nvPr/>
        </p:nvSpPr>
        <p:spPr>
          <a:xfrm>
            <a:off x="446088" y="25448122"/>
            <a:ext cx="24957079" cy="3062178"/>
          </a:xfrm>
          <a:prstGeom prst="rect">
            <a:avLst/>
          </a:prstGeom>
          <a:noFill/>
          <a:ln>
            <a:solidFill>
              <a:srgbClr val="3F29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2"/>
          </a:p>
        </p:txBody>
      </p:sp>
      <p:sp>
        <p:nvSpPr>
          <p:cNvPr id="76" name="TextBox 75">
            <a:extLst>
              <a:ext uri="{FF2B5EF4-FFF2-40B4-BE49-F238E27FC236}">
                <a16:creationId xmlns:a16="http://schemas.microsoft.com/office/drawing/2014/main" id="{5E0049E5-D20B-13D6-6D0E-58EF24BEBB82}"/>
              </a:ext>
            </a:extLst>
          </p:cNvPr>
          <p:cNvSpPr txBox="1"/>
          <p:nvPr/>
        </p:nvSpPr>
        <p:spPr>
          <a:xfrm>
            <a:off x="642552" y="7022796"/>
            <a:ext cx="24660855" cy="8933215"/>
          </a:xfrm>
          <a:prstGeom prst="rect">
            <a:avLst/>
          </a:prstGeom>
          <a:noFill/>
        </p:spPr>
        <p:txBody>
          <a:bodyPr wrap="square" rtlCol="0">
            <a:spAutoFit/>
          </a:bodyPr>
          <a:lstStyle/>
          <a:p>
            <a:pPr>
              <a:spcAft>
                <a:spcPts val="859"/>
              </a:spcAft>
            </a:pPr>
            <a:r>
              <a:rPr lang="en-US" sz="3150" b="1" dirty="0">
                <a:latin typeface="Georgia" panose="02040502050405020303" pitchFamily="18" charset="0"/>
              </a:rPr>
              <a:t>WMed Recommended Fonts:</a:t>
            </a:r>
          </a:p>
          <a:p>
            <a:r>
              <a:rPr lang="en-US" sz="3150" dirty="0">
                <a:latin typeface="Georgia" panose="02040502050405020303" pitchFamily="18" charset="0"/>
              </a:rPr>
              <a:t>(Some of these fonts may not be available on your computer.)</a:t>
            </a:r>
          </a:p>
          <a:p>
            <a:pPr marL="409140" indent="-409140">
              <a:buFont typeface="Arial" panose="020B0604020202020204" pitchFamily="34" charset="0"/>
              <a:buChar char="•"/>
            </a:pPr>
            <a:r>
              <a:rPr lang="en-US" sz="3150" dirty="0">
                <a:latin typeface="Georgia" panose="02040502050405020303" pitchFamily="18" charset="0"/>
              </a:rPr>
              <a:t>New Caledonia LT Std</a:t>
            </a:r>
          </a:p>
          <a:p>
            <a:pPr marL="409140" indent="-409140">
              <a:buFont typeface="Arial" panose="020B0604020202020204" pitchFamily="34" charset="0"/>
              <a:buChar char="•"/>
            </a:pPr>
            <a:r>
              <a:rPr lang="en-US" sz="3150" dirty="0">
                <a:latin typeface="Georgia" panose="02040502050405020303" pitchFamily="18" charset="0"/>
              </a:rPr>
              <a:t>Georgia</a:t>
            </a:r>
          </a:p>
          <a:p>
            <a:pPr marL="409140" indent="-409140">
              <a:buFont typeface="Arial" panose="020B0604020202020204" pitchFamily="34" charset="0"/>
              <a:buChar char="•"/>
            </a:pPr>
            <a:r>
              <a:rPr lang="en-US" sz="3150" dirty="0">
                <a:latin typeface="Georgia" panose="02040502050405020303" pitchFamily="18" charset="0"/>
              </a:rPr>
              <a:t>Trade Gothic LT Std</a:t>
            </a:r>
          </a:p>
          <a:p>
            <a:pPr marL="409140" indent="-409140">
              <a:buFont typeface="Arial" panose="020B0604020202020204" pitchFamily="34" charset="0"/>
              <a:buChar char="•"/>
            </a:pPr>
            <a:r>
              <a:rPr lang="en-US" sz="3150" dirty="0" err="1">
                <a:latin typeface="Georgia" panose="02040502050405020303" pitchFamily="18" charset="0"/>
              </a:rPr>
              <a:t>Univers</a:t>
            </a:r>
            <a:r>
              <a:rPr lang="en-US" sz="3150" dirty="0">
                <a:latin typeface="Georgia" panose="02040502050405020303" pitchFamily="18" charset="0"/>
              </a:rPr>
              <a:t> LT Std</a:t>
            </a:r>
          </a:p>
          <a:p>
            <a:pPr marL="409140" indent="-409140">
              <a:buFont typeface="Arial" panose="020B0604020202020204" pitchFamily="34" charset="0"/>
              <a:buChar char="•"/>
            </a:pPr>
            <a:r>
              <a:rPr lang="en-US" sz="3150" dirty="0">
                <a:latin typeface="Georgia" panose="02040502050405020303" pitchFamily="18" charset="0"/>
              </a:rPr>
              <a:t>Helvetica</a:t>
            </a:r>
          </a:p>
          <a:p>
            <a:r>
              <a:rPr lang="en-US" sz="3150" dirty="0">
                <a:latin typeface="Georgia" panose="02040502050405020303" pitchFamily="18" charset="0"/>
              </a:rPr>
              <a:t>Other fonts may be used but should be easy to read and professional.</a:t>
            </a:r>
          </a:p>
          <a:p>
            <a:r>
              <a:rPr lang="en-US" sz="3150" dirty="0">
                <a:latin typeface="Georgia" panose="02040502050405020303" pitchFamily="18" charset="0"/>
              </a:rPr>
              <a:t>See the </a:t>
            </a:r>
            <a:r>
              <a:rPr lang="en-US" sz="3150" dirty="0">
                <a:latin typeface="Georgia" panose="02040502050405020303" pitchFamily="18" charset="0"/>
                <a:hlinkClick r:id="rId31"/>
              </a:rPr>
              <a:t>WMed Identity Guide</a:t>
            </a:r>
            <a:r>
              <a:rPr lang="en-US" sz="3150" dirty="0">
                <a:latin typeface="Georgia" panose="02040502050405020303" pitchFamily="18" charset="0"/>
              </a:rPr>
              <a:t> for more information and Secondary/Accent colors.</a:t>
            </a:r>
          </a:p>
          <a:p>
            <a:endParaRPr lang="en-US" sz="3150" dirty="0">
              <a:latin typeface="Georgia" panose="02040502050405020303" pitchFamily="18" charset="0"/>
            </a:endParaRPr>
          </a:p>
          <a:p>
            <a:r>
              <a:rPr lang="en-US" sz="3150" dirty="0">
                <a:latin typeface="Georgia" panose="02040502050405020303" pitchFamily="18" charset="0"/>
              </a:rPr>
              <a:t>Adjust font size to fit the text in the poster.</a:t>
            </a:r>
          </a:p>
          <a:p>
            <a:endParaRPr lang="en-US" sz="3150" dirty="0">
              <a:latin typeface="Georgia" panose="02040502050405020303" pitchFamily="18" charset="0"/>
            </a:endParaRPr>
          </a:p>
          <a:p>
            <a:r>
              <a:rPr lang="en-US" sz="3150" dirty="0">
                <a:solidFill>
                  <a:srgbClr val="FF0000"/>
                </a:solidFill>
                <a:latin typeface="Georgia" panose="02040502050405020303" pitchFamily="18" charset="0"/>
              </a:rPr>
              <a:t>When Submitting your file:</a:t>
            </a:r>
            <a:endParaRPr lang="en-US" sz="3150" dirty="0">
              <a:latin typeface="Georgia" panose="02040502050405020303" pitchFamily="18" charset="0"/>
            </a:endParaRPr>
          </a:p>
          <a:p>
            <a:r>
              <a:rPr lang="en-US" sz="3150" dirty="0">
                <a:latin typeface="Georgia" panose="02040502050405020303" pitchFamily="18" charset="0"/>
              </a:rPr>
              <a:t>The name MUST be the abstract ID, followed by the FIRST author’s last name.</a:t>
            </a:r>
          </a:p>
          <a:p>
            <a:r>
              <a:rPr lang="en-US" sz="3150" dirty="0">
                <a:latin typeface="Georgia" panose="02040502050405020303" pitchFamily="18" charset="0"/>
              </a:rPr>
              <a:t>EXAMPLE: 23.smith.pdf</a:t>
            </a:r>
          </a:p>
          <a:p>
            <a:endParaRPr lang="en-US" sz="3150" dirty="0">
              <a:latin typeface="Georgia" panose="02040502050405020303" pitchFamily="18" charset="0"/>
            </a:endParaRPr>
          </a:p>
          <a:p>
            <a:r>
              <a:rPr lang="en-US" sz="3150" dirty="0">
                <a:latin typeface="Georgia" panose="02040502050405020303" pitchFamily="18" charset="0"/>
              </a:rPr>
              <a:t>A PowerPoint copy should always be retained. </a:t>
            </a:r>
          </a:p>
          <a:p>
            <a:r>
              <a:rPr lang="en-US" sz="3150" dirty="0">
                <a:latin typeface="Georgia" panose="02040502050405020303" pitchFamily="18" charset="0"/>
              </a:rPr>
              <a:t>Save as a .pdf for submission to printing.</a:t>
            </a:r>
          </a:p>
        </p:txBody>
      </p:sp>
      <p:sp>
        <p:nvSpPr>
          <p:cNvPr id="77" name="TextBox 76">
            <a:extLst>
              <a:ext uri="{FF2B5EF4-FFF2-40B4-BE49-F238E27FC236}">
                <a16:creationId xmlns:a16="http://schemas.microsoft.com/office/drawing/2014/main" id="{B9F99235-7524-457A-8447-599E4F028AC4}"/>
              </a:ext>
            </a:extLst>
          </p:cNvPr>
          <p:cNvSpPr txBox="1"/>
          <p:nvPr/>
        </p:nvSpPr>
        <p:spPr>
          <a:xfrm>
            <a:off x="642553" y="18606032"/>
            <a:ext cx="24596616" cy="5336333"/>
          </a:xfrm>
          <a:prstGeom prst="rect">
            <a:avLst/>
          </a:prstGeom>
          <a:noFill/>
        </p:spPr>
        <p:txBody>
          <a:bodyPr wrap="square" rtlCol="0">
            <a:spAutoFit/>
          </a:bodyPr>
          <a:lstStyle/>
          <a:p>
            <a:r>
              <a:rPr lang="en-US" sz="3150" dirty="0">
                <a:latin typeface="Georgia" panose="02040502050405020303" pitchFamily="18" charset="0"/>
              </a:rPr>
              <a:t>Poster Design Tips:</a:t>
            </a:r>
          </a:p>
          <a:p>
            <a:pPr marL="409140" indent="-409140">
              <a:buFont typeface="Arial" panose="020B0604020202020204" pitchFamily="34" charset="0"/>
              <a:buChar char="•"/>
            </a:pPr>
            <a:endParaRPr lang="en-US" sz="3150" dirty="0">
              <a:latin typeface="Georgia" panose="02040502050405020303" pitchFamily="18" charset="0"/>
            </a:endParaRPr>
          </a:p>
          <a:p>
            <a:pPr marL="409140" indent="-409140">
              <a:lnSpc>
                <a:spcPct val="150000"/>
              </a:lnSpc>
              <a:buFont typeface="Arial" panose="020B0604020202020204" pitchFamily="34" charset="0"/>
              <a:buChar char="•"/>
            </a:pPr>
            <a:r>
              <a:rPr lang="en-US" sz="3150" dirty="0">
                <a:latin typeface="Georgia" panose="02040502050405020303" pitchFamily="18" charset="0"/>
              </a:rPr>
              <a:t>Simple is good, don’t make things crowded. (This includes the title and body)</a:t>
            </a:r>
          </a:p>
          <a:p>
            <a:pPr marL="409140" indent="-409140">
              <a:lnSpc>
                <a:spcPct val="150000"/>
              </a:lnSpc>
              <a:buFont typeface="Arial" panose="020B0604020202020204" pitchFamily="34" charset="0"/>
              <a:buChar char="•"/>
            </a:pPr>
            <a:r>
              <a:rPr lang="en-US" sz="3150" dirty="0">
                <a:latin typeface="Georgia" panose="02040502050405020303" pitchFamily="18" charset="0"/>
              </a:rPr>
              <a:t>Make important information stand out.</a:t>
            </a:r>
          </a:p>
          <a:p>
            <a:pPr marL="409140" indent="-409140">
              <a:lnSpc>
                <a:spcPct val="150000"/>
              </a:lnSpc>
              <a:buFont typeface="Arial" panose="020B0604020202020204" pitchFamily="34" charset="0"/>
              <a:buChar char="•"/>
            </a:pPr>
            <a:r>
              <a:rPr lang="en-US" sz="3150" dirty="0">
                <a:latin typeface="Georgia" panose="02040502050405020303" pitchFamily="18" charset="0"/>
              </a:rPr>
              <a:t>Bullets and numbering can improve readability.</a:t>
            </a:r>
          </a:p>
          <a:p>
            <a:pPr marL="409140" indent="-409140">
              <a:lnSpc>
                <a:spcPct val="150000"/>
              </a:lnSpc>
              <a:buFont typeface="Arial" panose="020B0604020202020204" pitchFamily="34" charset="0"/>
              <a:buChar char="•"/>
            </a:pPr>
            <a:r>
              <a:rPr lang="en-US" sz="3150" dirty="0">
                <a:latin typeface="Georgia" panose="02040502050405020303" pitchFamily="18" charset="0"/>
              </a:rPr>
              <a:t>Pay attention to spacing. Keep uniform distances down the column and in each section.</a:t>
            </a:r>
          </a:p>
          <a:p>
            <a:pPr marL="409140" indent="-409140">
              <a:lnSpc>
                <a:spcPct val="150000"/>
              </a:lnSpc>
              <a:buFont typeface="Arial" panose="020B0604020202020204" pitchFamily="34" charset="0"/>
              <a:buChar char="•"/>
            </a:pPr>
            <a:r>
              <a:rPr lang="en-US" sz="3150" dirty="0">
                <a:latin typeface="Georgia" panose="02040502050405020303" pitchFamily="18" charset="0"/>
              </a:rPr>
              <a:t>Do not alter the WMed logo (this will result in rejection)</a:t>
            </a:r>
          </a:p>
          <a:p>
            <a:pPr marL="409140" indent="-409140">
              <a:lnSpc>
                <a:spcPct val="150000"/>
              </a:lnSpc>
              <a:buFont typeface="Arial" panose="020B0604020202020204" pitchFamily="34" charset="0"/>
              <a:buChar char="•"/>
            </a:pPr>
            <a:r>
              <a:rPr lang="en-US" sz="3150" dirty="0">
                <a:latin typeface="Georgia" panose="02040502050405020303" pitchFamily="18" charset="0"/>
              </a:rPr>
              <a:t>View your poster at 200% size to ensure you are happy with the graphic quality.</a:t>
            </a:r>
          </a:p>
        </p:txBody>
      </p:sp>
      <p:sp>
        <p:nvSpPr>
          <p:cNvPr id="78" name="Rectangle 77">
            <a:extLst>
              <a:ext uri="{FF2B5EF4-FFF2-40B4-BE49-F238E27FC236}">
                <a16:creationId xmlns:a16="http://schemas.microsoft.com/office/drawing/2014/main" id="{E2F14D1B-B5F2-CB8B-B147-63E399DEF4AB}"/>
              </a:ext>
            </a:extLst>
          </p:cNvPr>
          <p:cNvSpPr/>
          <p:nvPr/>
        </p:nvSpPr>
        <p:spPr>
          <a:xfrm>
            <a:off x="25987213" y="22394969"/>
            <a:ext cx="24576634" cy="913500"/>
          </a:xfrm>
          <a:prstGeom prst="rect">
            <a:avLst/>
          </a:prstGeom>
          <a:solidFill>
            <a:srgbClr val="3F29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66" b="1" dirty="0">
                <a:latin typeface="Georgia" panose="02040502050405020303" pitchFamily="18" charset="0"/>
              </a:rPr>
              <a:t>CONCLUSION</a:t>
            </a:r>
          </a:p>
        </p:txBody>
      </p:sp>
      <p:sp>
        <p:nvSpPr>
          <p:cNvPr id="79" name="Title 1">
            <a:extLst>
              <a:ext uri="{FF2B5EF4-FFF2-40B4-BE49-F238E27FC236}">
                <a16:creationId xmlns:a16="http://schemas.microsoft.com/office/drawing/2014/main" id="{7C41D37C-26B4-A2EF-F00D-7B87217D4405}"/>
              </a:ext>
            </a:extLst>
          </p:cNvPr>
          <p:cNvSpPr txBox="1">
            <a:spLocks/>
          </p:cNvSpPr>
          <p:nvPr/>
        </p:nvSpPr>
        <p:spPr>
          <a:xfrm>
            <a:off x="25960027" y="23378472"/>
            <a:ext cx="24576633" cy="1586449"/>
          </a:xfrm>
          <a:prstGeom prst="rect">
            <a:avLst/>
          </a:prstGeom>
        </p:spPr>
        <p:txBody>
          <a:bodyPr wrap="square" lIns="65463" tIns="65463" bIns="65463" anchor="ctr">
            <a:spAutoFit/>
          </a:bodyPr>
          <a:lst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a:lstStyle>
          <a:p>
            <a:pPr marL="409140" indent="-409140">
              <a:lnSpc>
                <a:spcPct val="100000"/>
              </a:lnSpc>
              <a:buFont typeface="Arial" panose="020B0604020202020204" pitchFamily="34" charset="0"/>
              <a:buChar char="•"/>
            </a:pPr>
            <a:r>
              <a:rPr lang="en-US" sz="3150" dirty="0">
                <a:latin typeface="Georgia" panose="02040502050405020303" pitchFamily="18" charset="0"/>
              </a:rPr>
              <a:t>Briefly give readers the key points covered in the case report. You can give suggestions and recommendations to clinicians, teachers, or researchers.</a:t>
            </a:r>
          </a:p>
          <a:p>
            <a:pPr marL="409140" indent="-409140">
              <a:lnSpc>
                <a:spcPct val="100000"/>
              </a:lnSpc>
              <a:buFont typeface="Arial" panose="020B0604020202020204" pitchFamily="34" charset="0"/>
              <a:buChar char="•"/>
            </a:pPr>
            <a:r>
              <a:rPr lang="en-US" sz="3150" dirty="0">
                <a:latin typeface="Georgia" panose="02040502050405020303" pitchFamily="18" charset="0"/>
              </a:rPr>
              <a:t>Pay attention to spacing. </a:t>
            </a:r>
          </a:p>
        </p:txBody>
      </p:sp>
      <p:sp>
        <p:nvSpPr>
          <p:cNvPr id="80" name="Rectangle 79">
            <a:extLst>
              <a:ext uri="{FF2B5EF4-FFF2-40B4-BE49-F238E27FC236}">
                <a16:creationId xmlns:a16="http://schemas.microsoft.com/office/drawing/2014/main" id="{A32E6E2C-1C20-88C7-FCB2-0E51075D4E9A}"/>
              </a:ext>
            </a:extLst>
          </p:cNvPr>
          <p:cNvSpPr/>
          <p:nvPr/>
        </p:nvSpPr>
        <p:spPr>
          <a:xfrm flipV="1">
            <a:off x="27786" y="5226560"/>
            <a:ext cx="51156000" cy="144000"/>
          </a:xfrm>
          <a:prstGeom prst="rect">
            <a:avLst/>
          </a:prstGeom>
          <a:solidFill>
            <a:srgbClr val="3F291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2" dirty="0">
              <a:latin typeface="Georgia" panose="02040502050405020303" pitchFamily="18" charset="0"/>
            </a:endParaRPr>
          </a:p>
        </p:txBody>
      </p:sp>
      <p:pic>
        <p:nvPicPr>
          <p:cNvPr id="81" name="Picture 80" descr="Text&#10;&#10;Description automatically generated">
            <a:extLst>
              <a:ext uri="{FF2B5EF4-FFF2-40B4-BE49-F238E27FC236}">
                <a16:creationId xmlns:a16="http://schemas.microsoft.com/office/drawing/2014/main" id="{1EC2256D-A45E-0FA0-1CF6-07E360694AC9}"/>
              </a:ext>
            </a:extLst>
          </p:cNvPr>
          <p:cNvPicPr>
            <a:picLocks noChangeAspect="1"/>
          </p:cNvPicPr>
          <p:nvPr/>
        </p:nvPicPr>
        <p:blipFill>
          <a:blip r:embed="rId32">
            <a:extLst>
              <a:ext uri="{28A0092B-C50C-407E-A947-70E740481C1C}">
                <a14:useLocalDpi xmlns:a14="http://schemas.microsoft.com/office/drawing/2010/main" val="0"/>
              </a:ext>
            </a:extLst>
          </a:blip>
          <a:stretch>
            <a:fillRect/>
          </a:stretch>
        </p:blipFill>
        <p:spPr>
          <a:xfrm>
            <a:off x="799206" y="1051571"/>
            <a:ext cx="5400000" cy="3281902"/>
          </a:xfrm>
          <a:prstGeom prst="rect">
            <a:avLst/>
          </a:prstGeom>
        </p:spPr>
      </p:pic>
      <p:sp>
        <p:nvSpPr>
          <p:cNvPr id="82" name="TextBox 81">
            <a:extLst>
              <a:ext uri="{FF2B5EF4-FFF2-40B4-BE49-F238E27FC236}">
                <a16:creationId xmlns:a16="http://schemas.microsoft.com/office/drawing/2014/main" id="{BFD12C23-2DEC-33A8-28C3-30AE2623201B}"/>
              </a:ext>
            </a:extLst>
          </p:cNvPr>
          <p:cNvSpPr txBox="1">
            <a:spLocks/>
          </p:cNvSpPr>
          <p:nvPr/>
        </p:nvSpPr>
        <p:spPr>
          <a:xfrm>
            <a:off x="46459848" y="921956"/>
            <a:ext cx="3748500" cy="3661772"/>
          </a:xfrm>
          <a:prstGeom prst="rect">
            <a:avLst/>
          </a:prstGeom>
          <a:noFill/>
          <a:ln w="12700">
            <a:solidFill>
              <a:schemeClr val="tx1"/>
            </a:solidFill>
          </a:ln>
        </p:spPr>
        <p:txBody>
          <a:bodyPr wrap="square" rtlCol="0">
            <a:spAutoFit/>
          </a:bodyPr>
          <a:lstStyle/>
          <a:p>
            <a:pPr algn="ctr"/>
            <a:r>
              <a:rPr lang="en-US" sz="3866" dirty="0"/>
              <a:t>Department/collaborating institution's logo: same height and/or width as WMed logo</a:t>
            </a:r>
          </a:p>
        </p:txBody>
      </p:sp>
      <p:sp>
        <p:nvSpPr>
          <p:cNvPr id="83" name="TextBox 82">
            <a:extLst>
              <a:ext uri="{FF2B5EF4-FFF2-40B4-BE49-F238E27FC236}">
                <a16:creationId xmlns:a16="http://schemas.microsoft.com/office/drawing/2014/main" id="{59579BFC-DB7A-A8A1-1D9D-A8F8083D766D}"/>
              </a:ext>
            </a:extLst>
          </p:cNvPr>
          <p:cNvSpPr txBox="1"/>
          <p:nvPr/>
        </p:nvSpPr>
        <p:spPr>
          <a:xfrm>
            <a:off x="7061200" y="2121321"/>
            <a:ext cx="37363400" cy="923330"/>
          </a:xfrm>
          <a:prstGeom prst="rect">
            <a:avLst/>
          </a:prstGeom>
          <a:noFill/>
        </p:spPr>
        <p:txBody>
          <a:bodyPr wrap="square">
            <a:spAutoFit/>
          </a:bodyPr>
          <a:lstStyle/>
          <a:p>
            <a:pPr algn="ctr"/>
            <a:r>
              <a:rPr lang="en-US" sz="5400" dirty="0">
                <a:latin typeface="Georgia" panose="02040502050405020303" pitchFamily="18" charset="0"/>
              </a:rPr>
              <a:t>Presenting author name </a:t>
            </a:r>
            <a:r>
              <a:rPr lang="en-US" sz="5400" u="sng" dirty="0">
                <a:latin typeface="Georgia" panose="02040502050405020303" pitchFamily="18" charset="0"/>
              </a:rPr>
              <a:t>(Underline)</a:t>
            </a:r>
            <a:r>
              <a:rPr lang="en-US" sz="5400" dirty="0">
                <a:latin typeface="Georgia" panose="02040502050405020303" pitchFamily="18" charset="0"/>
              </a:rPr>
              <a:t>, other co-author’s names: 54-point, centered</a:t>
            </a:r>
          </a:p>
        </p:txBody>
      </p:sp>
      <p:sp>
        <p:nvSpPr>
          <p:cNvPr id="84" name="TextBox 83">
            <a:extLst>
              <a:ext uri="{FF2B5EF4-FFF2-40B4-BE49-F238E27FC236}">
                <a16:creationId xmlns:a16="http://schemas.microsoft.com/office/drawing/2014/main" id="{F53E735A-6C48-46A7-2105-560A953FA7C4}"/>
              </a:ext>
            </a:extLst>
          </p:cNvPr>
          <p:cNvSpPr txBox="1"/>
          <p:nvPr/>
        </p:nvSpPr>
        <p:spPr>
          <a:xfrm>
            <a:off x="7061200" y="3209240"/>
            <a:ext cx="37363400" cy="1569660"/>
          </a:xfrm>
          <a:prstGeom prst="rect">
            <a:avLst/>
          </a:prstGeom>
          <a:noFill/>
        </p:spPr>
        <p:txBody>
          <a:bodyPr wrap="square">
            <a:spAutoFit/>
          </a:bodyPr>
          <a:lstStyle/>
          <a:p>
            <a:pPr algn="ctr"/>
            <a:r>
              <a:rPr lang="en-US" sz="4800" dirty="0">
                <a:latin typeface="Georgia" panose="02040502050405020303" pitchFamily="18" charset="0"/>
                <a:ea typeface="Calibri" panose="020F0502020204030204" pitchFamily="34" charset="0"/>
              </a:rPr>
              <a:t>Affiliation: department and/or program, </a:t>
            </a:r>
          </a:p>
          <a:p>
            <a:pPr algn="ctr"/>
            <a:r>
              <a:rPr lang="en-US" sz="4800" dirty="0">
                <a:latin typeface="Georgia" panose="02040502050405020303" pitchFamily="18" charset="0"/>
                <a:ea typeface="Calibri" panose="020F0502020204030204" pitchFamily="34" charset="0"/>
              </a:rPr>
              <a:t>Western Michigan University Homer Stryker M.D. School of Medicine, Kalamazoo, MI: 48-point, centered</a:t>
            </a:r>
            <a:r>
              <a:rPr lang="en-US" sz="4800" dirty="0">
                <a:latin typeface="Georgia" panose="02040502050405020303" pitchFamily="18" charset="0"/>
              </a:rPr>
              <a:t> </a:t>
            </a:r>
          </a:p>
        </p:txBody>
      </p:sp>
      <p:sp>
        <p:nvSpPr>
          <p:cNvPr id="85" name="TextBox 84">
            <a:extLst>
              <a:ext uri="{FF2B5EF4-FFF2-40B4-BE49-F238E27FC236}">
                <a16:creationId xmlns:a16="http://schemas.microsoft.com/office/drawing/2014/main" id="{DF04CCFB-5119-C399-D683-B5F63EBA8E11}"/>
              </a:ext>
            </a:extLst>
          </p:cNvPr>
          <p:cNvSpPr txBox="1"/>
          <p:nvPr/>
        </p:nvSpPr>
        <p:spPr>
          <a:xfrm>
            <a:off x="7061200" y="759838"/>
            <a:ext cx="37109400" cy="1107996"/>
          </a:xfrm>
          <a:prstGeom prst="rect">
            <a:avLst/>
          </a:prstGeom>
          <a:noFill/>
        </p:spPr>
        <p:txBody>
          <a:bodyPr wrap="square" rtlCol="0">
            <a:spAutoFit/>
          </a:bodyPr>
          <a:lstStyle/>
          <a:p>
            <a:pPr algn="ctr"/>
            <a:r>
              <a:rPr lang="en-US" sz="6600" dirty="0">
                <a:latin typeface="Georgia" panose="02040502050405020303" pitchFamily="18" charset="0"/>
              </a:rPr>
              <a:t>This Scientific Poster Template is Provided by WMed: 66-point, centered</a:t>
            </a:r>
          </a:p>
        </p:txBody>
      </p:sp>
      <p:sp>
        <p:nvSpPr>
          <p:cNvPr id="86" name="Rectangle 85">
            <a:extLst>
              <a:ext uri="{FF2B5EF4-FFF2-40B4-BE49-F238E27FC236}">
                <a16:creationId xmlns:a16="http://schemas.microsoft.com/office/drawing/2014/main" id="{15DE6697-79DB-8159-4CEB-1BE2A0C0C018}"/>
              </a:ext>
            </a:extLst>
          </p:cNvPr>
          <p:cNvSpPr/>
          <p:nvPr/>
        </p:nvSpPr>
        <p:spPr>
          <a:xfrm>
            <a:off x="26052537" y="15275745"/>
            <a:ext cx="24531125" cy="913500"/>
          </a:xfrm>
          <a:prstGeom prst="rect">
            <a:avLst/>
          </a:prstGeom>
          <a:solidFill>
            <a:srgbClr val="3F29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66" b="1" dirty="0">
                <a:latin typeface="Georgia" panose="02040502050405020303" pitchFamily="18" charset="0"/>
              </a:rPr>
              <a:t>DISCUSSION</a:t>
            </a:r>
          </a:p>
        </p:txBody>
      </p:sp>
      <p:sp>
        <p:nvSpPr>
          <p:cNvPr id="87" name="Rectangle 86">
            <a:extLst>
              <a:ext uri="{FF2B5EF4-FFF2-40B4-BE49-F238E27FC236}">
                <a16:creationId xmlns:a16="http://schemas.microsoft.com/office/drawing/2014/main" id="{3E9BC429-C035-09EA-3AA9-D4838FA7102C}"/>
              </a:ext>
            </a:extLst>
          </p:cNvPr>
          <p:cNvSpPr/>
          <p:nvPr/>
        </p:nvSpPr>
        <p:spPr>
          <a:xfrm>
            <a:off x="25795735" y="15014605"/>
            <a:ext cx="24984392" cy="6712145"/>
          </a:xfrm>
          <a:prstGeom prst="rect">
            <a:avLst/>
          </a:prstGeom>
          <a:noFill/>
          <a:ln>
            <a:solidFill>
              <a:srgbClr val="3F29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42"/>
          </a:p>
        </p:txBody>
      </p:sp>
      <p:sp>
        <p:nvSpPr>
          <p:cNvPr id="88" name="TextBox 87">
            <a:extLst>
              <a:ext uri="{FF2B5EF4-FFF2-40B4-BE49-F238E27FC236}">
                <a16:creationId xmlns:a16="http://schemas.microsoft.com/office/drawing/2014/main" id="{A96B2F6A-F287-92B1-E226-EC6F7BC6C748}"/>
              </a:ext>
            </a:extLst>
          </p:cNvPr>
          <p:cNvSpPr txBox="1"/>
          <p:nvPr/>
        </p:nvSpPr>
        <p:spPr>
          <a:xfrm>
            <a:off x="26052537" y="16457508"/>
            <a:ext cx="24484121" cy="5216813"/>
          </a:xfrm>
          <a:prstGeom prst="rect">
            <a:avLst/>
          </a:prstGeom>
          <a:noFill/>
        </p:spPr>
        <p:txBody>
          <a:bodyPr wrap="square" rtlCol="0">
            <a:spAutoFit/>
          </a:bodyPr>
          <a:lstStyle/>
          <a:p>
            <a:r>
              <a:rPr lang="en-US" sz="3150" dirty="0">
                <a:latin typeface="Georgia" panose="02040502050405020303" pitchFamily="18" charset="0"/>
                <a:ea typeface="+mj-ea"/>
                <a:cs typeface="+mj-cs"/>
              </a:rPr>
              <a:t>This is the most important part of the case report; the part that will convince the journal that the case is publication worthy. This section should start by expanding on what has been said in the introduction, focusing on why the case is noteworthy and the problem that it addresses.</a:t>
            </a:r>
          </a:p>
          <a:p>
            <a:r>
              <a:rPr lang="en-US" sz="3150" dirty="0">
                <a:latin typeface="Georgia" panose="02040502050405020303" pitchFamily="18" charset="0"/>
                <a:ea typeface="+mj-ea"/>
                <a:cs typeface="+mj-cs"/>
              </a:rPr>
              <a:t>This is followed by a summary of the existing literature on the topic. (If the journal specifies a separate section on literature review, it should be added before the Discussion). This part describes the existing theories and research findings on the key issue in the patient's condition. The review should narrow down to the source of confusion or the main challenge in the case.</a:t>
            </a:r>
          </a:p>
          <a:p>
            <a:r>
              <a:rPr lang="en-US" sz="3150" dirty="0">
                <a:latin typeface="Georgia" panose="02040502050405020303" pitchFamily="18" charset="0"/>
                <a:ea typeface="+mj-ea"/>
                <a:cs typeface="+mj-cs"/>
              </a:rPr>
              <a:t>Finally, the case report should be connected to the existing literature, mentioning the message that the case conveys. The author should explain whether this corroborates with or detracts from current beliefs about the problem and how this evidence can add value to future clinical practice.</a:t>
            </a:r>
          </a:p>
          <a:p>
            <a:r>
              <a:rPr lang="en-US" sz="3150" dirty="0">
                <a:latin typeface="Georgia" panose="02040502050405020303" pitchFamily="18" charset="0"/>
                <a:ea typeface="+mj-ea"/>
                <a:cs typeface="+mj-cs"/>
                <a:hlinkClick r:id="rId33"/>
              </a:rPr>
              <a:t>https://pmc.ncbi.nlm.nih.gov/articles/PMC5686928/</a:t>
            </a:r>
            <a:endParaRPr lang="en-US" sz="3150" dirty="0">
              <a:latin typeface="Georgia" panose="02040502050405020303" pitchFamily="18" charset="0"/>
              <a:ea typeface="+mj-ea"/>
              <a:cs typeface="+mj-cs"/>
            </a:endParaRPr>
          </a:p>
          <a:p>
            <a:endParaRPr lang="en-US" dirty="0"/>
          </a:p>
        </p:txBody>
      </p:sp>
    </p:spTree>
    <p:extLst>
      <p:ext uri="{BB962C8B-B14F-4D97-AF65-F5344CB8AC3E}">
        <p14:creationId xmlns:p14="http://schemas.microsoft.com/office/powerpoint/2010/main" val="3880442334"/>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14300</TotalTime>
  <Words>1126</Words>
  <Application>Microsoft Macintosh PowerPoint</Application>
  <PresentationFormat>Custom</PresentationFormat>
  <Paragraphs>101</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Georgia</vt:lpstr>
      <vt:lpstr>Trade Gothic LT Std</vt:lpstr>
      <vt:lpstr>Office 2013 - 2022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Adil Akkouch</dc:creator>
  <cp:lastModifiedBy>Laura Eller</cp:lastModifiedBy>
  <cp:revision>22</cp:revision>
  <dcterms:created xsi:type="dcterms:W3CDTF">2022-03-07T22:09:57Z</dcterms:created>
  <dcterms:modified xsi:type="dcterms:W3CDTF">2026-02-23T21:35:22Z</dcterms:modified>
</cp:coreProperties>
</file>