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62" r:id="rId2"/>
    <p:sldId id="259" r:id="rId3"/>
    <p:sldId id="261" r:id="rId4"/>
    <p:sldId id="258" r:id="rId5"/>
    <p:sldId id="257" r:id="rId6"/>
    <p:sldId id="263" r:id="rId7"/>
  </p:sldIdLst>
  <p:sldSz cx="384048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11" userDrawn="1">
          <p15:clr>
            <a:srgbClr val="A4A3A4"/>
          </p15:clr>
        </p15:guide>
        <p15:guide id="3" pos="12096" userDrawn="1">
          <p15:clr>
            <a:srgbClr val="A4A3A4"/>
          </p15:clr>
        </p15:guide>
        <p15:guide id="4" orient="horz" pos="1070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A275"/>
    <a:srgbClr val="3F291F"/>
    <a:srgbClr val="EBD397"/>
    <a:srgbClr val="067293"/>
    <a:srgbClr val="785774"/>
    <a:srgbClr val="E3AA3B"/>
    <a:srgbClr val="D19D36"/>
    <a:srgbClr val="BE9A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66"/>
    <p:restoredTop sz="96327"/>
  </p:normalViewPr>
  <p:slideViewPr>
    <p:cSldViewPr snapToGrid="0" snapToObjects="1" showGuides="1">
      <p:cViewPr>
        <p:scale>
          <a:sx n="124" d="100"/>
          <a:sy n="124" d="100"/>
        </p:scale>
        <p:origin x="120" y="-7232"/>
      </p:cViewPr>
      <p:guideLst>
        <p:guide pos="211"/>
        <p:guide pos="12096"/>
        <p:guide orient="horz" pos="1070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800225" cy="18002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32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209168853893264E-2"/>
          <c:y val="0.14970302323320697"/>
          <c:w val="0.89568608923884518"/>
          <c:h val="0.632624550403421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785774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EF-5945-8FAC-514060DD89E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rgbClr val="067293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2EF-5945-8FAC-514060DD89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33991264"/>
        <c:axId val="433987656"/>
      </c:barChart>
      <c:catAx>
        <c:axId val="433991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3987656"/>
        <c:crosses val="autoZero"/>
        <c:auto val="1"/>
        <c:lblAlgn val="ctr"/>
        <c:lblOffset val="100"/>
        <c:noMultiLvlLbl val="0"/>
      </c:catAx>
      <c:valAx>
        <c:axId val="4339876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3991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 sz="36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066231395687384"/>
          <c:y val="0.14970304177645377"/>
          <c:w val="0.89568608923884518"/>
          <c:h val="0.632624550403421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785774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1C7-4145-8CE6-904F2D6307A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rgbClr val="067293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1C7-4145-8CE6-904F2D6307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33991264"/>
        <c:axId val="433987656"/>
      </c:barChart>
      <c:catAx>
        <c:axId val="433991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3987656"/>
        <c:crosses val="autoZero"/>
        <c:auto val="1"/>
        <c:lblAlgn val="ctr"/>
        <c:lblOffset val="100"/>
        <c:noMultiLvlLbl val="0"/>
      </c:catAx>
      <c:valAx>
        <c:axId val="4339876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3991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 sz="20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36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209168853893264E-2"/>
          <c:y val="0.14970302323320697"/>
          <c:w val="0.89568608923884518"/>
          <c:h val="0.632624550403421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785774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B7-0740-8368-6C1A84E25ED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rgbClr val="067293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7B7-0740-8368-6C1A84E25E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33991264"/>
        <c:axId val="433987656"/>
      </c:barChart>
      <c:catAx>
        <c:axId val="433991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3987656"/>
        <c:crosses val="autoZero"/>
        <c:auto val="1"/>
        <c:lblAlgn val="ctr"/>
        <c:lblOffset val="100"/>
        <c:noMultiLvlLbl val="0"/>
      </c:catAx>
      <c:valAx>
        <c:axId val="4339876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3991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 sz="28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84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209168853893264E-2"/>
          <c:y val="0.14970302323320697"/>
          <c:w val="0.89568608923884518"/>
          <c:h val="0.632624550403421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785774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B7-0740-8368-6C1A84E25ED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rgbClr val="067293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7B7-0740-8368-6C1A84E25E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33991264"/>
        <c:axId val="433987656"/>
      </c:barChart>
      <c:catAx>
        <c:axId val="433991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3987656"/>
        <c:crosses val="autoZero"/>
        <c:auto val="1"/>
        <c:lblAlgn val="ctr"/>
        <c:lblOffset val="100"/>
        <c:noMultiLvlLbl val="0"/>
      </c:catAx>
      <c:valAx>
        <c:axId val="4339876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3991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 sz="32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8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209168853893264E-2"/>
          <c:y val="0.14970302323320697"/>
          <c:w val="0.89568608923884518"/>
          <c:h val="0.632624550403421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785774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CE-2145-92FC-D75AFD37DFA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rgbClr val="067293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FCE-2145-92FC-D75AFD37DF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33991264"/>
        <c:axId val="433987656"/>
      </c:barChart>
      <c:catAx>
        <c:axId val="433991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3987656"/>
        <c:crosses val="autoZero"/>
        <c:auto val="1"/>
        <c:lblAlgn val="ctr"/>
        <c:lblOffset val="100"/>
        <c:noMultiLvlLbl val="0"/>
      </c:catAx>
      <c:valAx>
        <c:axId val="4339876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3991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 sz="24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8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209168853893264E-2"/>
          <c:y val="0.14970302323320697"/>
          <c:w val="0.89568608923884518"/>
          <c:h val="0.632624550403421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785774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87-5145-BC97-789F07A19F1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rgbClr val="067293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787-5145-BC97-789F07A19F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33991264"/>
        <c:axId val="433987656"/>
      </c:barChart>
      <c:catAx>
        <c:axId val="433991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3987656"/>
        <c:crosses val="autoZero"/>
        <c:auto val="1"/>
        <c:lblAlgn val="ctr"/>
        <c:lblOffset val="100"/>
        <c:noMultiLvlLbl val="0"/>
      </c:catAx>
      <c:valAx>
        <c:axId val="4339876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3991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 sz="24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0A676D-2243-4C93-8C59-8F17B819BF0B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CF1FCD1-EDDB-47D6-A7F5-B81B2ECF089D}">
      <dgm:prSet phldrT="[Text]" phldr="1" custT="1"/>
      <dgm:spPr>
        <a:solidFill>
          <a:srgbClr val="E3AA3B"/>
        </a:solidFill>
      </dgm:spPr>
      <dgm:t>
        <a:bodyPr/>
        <a:lstStyle/>
        <a:p>
          <a:endParaRPr lang="en-US" sz="4400" dirty="0">
            <a:solidFill>
              <a:schemeClr val="tx1"/>
            </a:solidFill>
          </a:endParaRPr>
        </a:p>
      </dgm:t>
    </dgm:pt>
    <dgm:pt modelId="{ABB586D4-1E3D-404F-BE29-2C58EC2C7A12}" type="parTrans" cxnId="{BB479587-F13E-41CD-AE48-D1360CCD88B5}">
      <dgm:prSet/>
      <dgm:spPr/>
      <dgm:t>
        <a:bodyPr/>
        <a:lstStyle/>
        <a:p>
          <a:endParaRPr lang="en-US" sz="4400">
            <a:solidFill>
              <a:schemeClr val="tx1"/>
            </a:solidFill>
          </a:endParaRPr>
        </a:p>
      </dgm:t>
    </dgm:pt>
    <dgm:pt modelId="{D3916F06-88EB-4745-9AC1-6F647012DD5A}" type="sibTrans" cxnId="{BB479587-F13E-41CD-AE48-D1360CCD88B5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endParaRPr lang="en-US" sz="4400">
            <a:solidFill>
              <a:schemeClr val="tx1"/>
            </a:solidFill>
          </a:endParaRPr>
        </a:p>
      </dgm:t>
    </dgm:pt>
    <dgm:pt modelId="{6294DCBE-C1CA-4308-94E1-30D3C71FC2F6}">
      <dgm:prSet phldrT="[Text]" phldr="1" custT="1"/>
      <dgm:spPr>
        <a:solidFill>
          <a:srgbClr val="E3AA3B"/>
        </a:solidFill>
      </dgm:spPr>
      <dgm:t>
        <a:bodyPr/>
        <a:lstStyle/>
        <a:p>
          <a:endParaRPr lang="en-US" sz="4400" dirty="0">
            <a:solidFill>
              <a:schemeClr val="tx1"/>
            </a:solidFill>
          </a:endParaRPr>
        </a:p>
      </dgm:t>
    </dgm:pt>
    <dgm:pt modelId="{2A074776-3F93-4DF0-B09C-390F2C3E9F30}" type="parTrans" cxnId="{C813D9DD-6BC5-439B-9E23-E5DCD98D7E25}">
      <dgm:prSet/>
      <dgm:spPr/>
      <dgm:t>
        <a:bodyPr/>
        <a:lstStyle/>
        <a:p>
          <a:endParaRPr lang="en-US" sz="4400">
            <a:solidFill>
              <a:schemeClr val="tx1"/>
            </a:solidFill>
          </a:endParaRPr>
        </a:p>
      </dgm:t>
    </dgm:pt>
    <dgm:pt modelId="{65573CCF-EE9D-4C5D-BE3B-C50FA0060840}" type="sibTrans" cxnId="{C813D9DD-6BC5-439B-9E23-E5DCD98D7E25}">
      <dgm:prSet/>
      <dgm:spPr/>
      <dgm:t>
        <a:bodyPr/>
        <a:lstStyle/>
        <a:p>
          <a:endParaRPr lang="en-US" sz="4400">
            <a:solidFill>
              <a:schemeClr val="tx1"/>
            </a:solidFill>
          </a:endParaRPr>
        </a:p>
      </dgm:t>
    </dgm:pt>
    <dgm:pt modelId="{FB83CC65-433F-4680-9A3E-041E7D0B1538}">
      <dgm:prSet phldrT="[Text]" phldr="1" custT="1"/>
      <dgm:spPr>
        <a:solidFill>
          <a:srgbClr val="E3AA3B"/>
        </a:solidFill>
      </dgm:spPr>
      <dgm:t>
        <a:bodyPr/>
        <a:lstStyle/>
        <a:p>
          <a:endParaRPr lang="en-US" sz="4400" dirty="0">
            <a:solidFill>
              <a:schemeClr val="tx1"/>
            </a:solidFill>
          </a:endParaRPr>
        </a:p>
      </dgm:t>
    </dgm:pt>
    <dgm:pt modelId="{8B707CA0-B8EC-4BD5-878C-F1AE0946E124}" type="parTrans" cxnId="{B77B258F-0782-471A-8D7B-75D5A1F6862D}">
      <dgm:prSet/>
      <dgm:spPr/>
      <dgm:t>
        <a:bodyPr/>
        <a:lstStyle/>
        <a:p>
          <a:endParaRPr lang="en-US" sz="4400">
            <a:solidFill>
              <a:schemeClr val="tx1"/>
            </a:solidFill>
          </a:endParaRPr>
        </a:p>
      </dgm:t>
    </dgm:pt>
    <dgm:pt modelId="{9B71B762-D65F-4570-9373-0F1CDF4E3013}" type="sibTrans" cxnId="{B77B258F-0782-471A-8D7B-75D5A1F6862D}">
      <dgm:prSet/>
      <dgm:spPr/>
      <dgm:t>
        <a:bodyPr/>
        <a:lstStyle/>
        <a:p>
          <a:endParaRPr lang="en-US" sz="4400">
            <a:solidFill>
              <a:schemeClr val="tx1"/>
            </a:solidFill>
          </a:endParaRPr>
        </a:p>
      </dgm:t>
    </dgm:pt>
    <dgm:pt modelId="{92499303-4937-4DC7-B412-1A1E207EEE5A}">
      <dgm:prSet phldrT="[Text]" phldr="1" custT="1"/>
      <dgm:spPr>
        <a:solidFill>
          <a:srgbClr val="E3AA3B"/>
        </a:solidFill>
      </dgm:spPr>
      <dgm:t>
        <a:bodyPr/>
        <a:lstStyle/>
        <a:p>
          <a:endParaRPr lang="en-US" sz="4400" dirty="0">
            <a:solidFill>
              <a:schemeClr val="tx1"/>
            </a:solidFill>
          </a:endParaRPr>
        </a:p>
      </dgm:t>
    </dgm:pt>
    <dgm:pt modelId="{F4A91CE3-C4FC-4CBD-B660-EC2A276B5FA9}" type="parTrans" cxnId="{25007E38-C1CF-4712-AFBA-5F6BB45551DD}">
      <dgm:prSet/>
      <dgm:spPr/>
      <dgm:t>
        <a:bodyPr/>
        <a:lstStyle/>
        <a:p>
          <a:endParaRPr lang="en-US" sz="4400">
            <a:solidFill>
              <a:schemeClr val="tx1"/>
            </a:solidFill>
          </a:endParaRPr>
        </a:p>
      </dgm:t>
    </dgm:pt>
    <dgm:pt modelId="{697CD1D9-171A-4B2E-938B-C4E8B8295962}" type="sibTrans" cxnId="{25007E38-C1CF-4712-AFBA-5F6BB45551DD}">
      <dgm:prSet/>
      <dgm:spPr/>
      <dgm:t>
        <a:bodyPr/>
        <a:lstStyle/>
        <a:p>
          <a:endParaRPr lang="en-US" sz="4400">
            <a:solidFill>
              <a:schemeClr val="tx1"/>
            </a:solidFill>
          </a:endParaRPr>
        </a:p>
      </dgm:t>
    </dgm:pt>
    <dgm:pt modelId="{ABB33269-7B6E-4B85-88F9-22620861B387}">
      <dgm:prSet phldrT="[Text]" phldr="1" custT="1"/>
      <dgm:spPr>
        <a:solidFill>
          <a:srgbClr val="E3AA3B"/>
        </a:solidFill>
      </dgm:spPr>
      <dgm:t>
        <a:bodyPr/>
        <a:lstStyle/>
        <a:p>
          <a:endParaRPr lang="en-US" sz="4400" dirty="0">
            <a:solidFill>
              <a:schemeClr val="tx1"/>
            </a:solidFill>
          </a:endParaRPr>
        </a:p>
      </dgm:t>
    </dgm:pt>
    <dgm:pt modelId="{2275E12D-956E-4E75-BB21-31151C4256B5}" type="parTrans" cxnId="{3F67BA34-D255-4242-99EC-68F528E5F477}">
      <dgm:prSet/>
      <dgm:spPr/>
      <dgm:t>
        <a:bodyPr/>
        <a:lstStyle/>
        <a:p>
          <a:endParaRPr lang="en-US" sz="4400">
            <a:solidFill>
              <a:schemeClr val="tx1"/>
            </a:solidFill>
          </a:endParaRPr>
        </a:p>
      </dgm:t>
    </dgm:pt>
    <dgm:pt modelId="{1815F012-C3B1-4C5B-BDBD-347F79D10893}" type="sibTrans" cxnId="{3F67BA34-D255-4242-99EC-68F528E5F477}">
      <dgm:prSet/>
      <dgm:spPr/>
      <dgm:t>
        <a:bodyPr/>
        <a:lstStyle/>
        <a:p>
          <a:endParaRPr lang="en-US" sz="4400">
            <a:solidFill>
              <a:schemeClr val="tx1"/>
            </a:solidFill>
          </a:endParaRPr>
        </a:p>
      </dgm:t>
    </dgm:pt>
    <dgm:pt modelId="{83BBCFD6-FE30-451B-83DA-07FD25E1D7E1}" type="pres">
      <dgm:prSet presAssocID="{2C0A676D-2243-4C93-8C59-8F17B819BF0B}" presName="Name0" presStyleCnt="0">
        <dgm:presLayoutVars>
          <dgm:dir/>
          <dgm:resizeHandles val="exact"/>
        </dgm:presLayoutVars>
      </dgm:prSet>
      <dgm:spPr/>
    </dgm:pt>
    <dgm:pt modelId="{4F4D4208-33EB-472C-945D-6A4128E7E0E2}" type="pres">
      <dgm:prSet presAssocID="{2C0A676D-2243-4C93-8C59-8F17B819BF0B}" presName="cycle" presStyleCnt="0"/>
      <dgm:spPr/>
    </dgm:pt>
    <dgm:pt modelId="{8EE0153B-B5AB-4403-9811-20839CB01A94}" type="pres">
      <dgm:prSet presAssocID="{7CF1FCD1-EDDB-47D6-A7F5-B81B2ECF089D}" presName="nodeFirstNode" presStyleLbl="node1" presStyleIdx="0" presStyleCnt="5" custScaleX="76848">
        <dgm:presLayoutVars>
          <dgm:bulletEnabled val="1"/>
        </dgm:presLayoutVars>
      </dgm:prSet>
      <dgm:spPr/>
    </dgm:pt>
    <dgm:pt modelId="{9A809462-56C4-421E-86E6-C5A7C035181C}" type="pres">
      <dgm:prSet presAssocID="{D3916F06-88EB-4745-9AC1-6F647012DD5A}" presName="sibTransFirstNode" presStyleLbl="bgShp" presStyleIdx="0" presStyleCnt="1"/>
      <dgm:spPr/>
    </dgm:pt>
    <dgm:pt modelId="{ECA4B28D-FB73-41A0-8E83-FCE202FAD9E6}" type="pres">
      <dgm:prSet presAssocID="{6294DCBE-C1CA-4308-94E1-30D3C71FC2F6}" presName="nodeFollowingNodes" presStyleLbl="node1" presStyleIdx="1" presStyleCnt="5" custScaleX="76848">
        <dgm:presLayoutVars>
          <dgm:bulletEnabled val="1"/>
        </dgm:presLayoutVars>
      </dgm:prSet>
      <dgm:spPr/>
    </dgm:pt>
    <dgm:pt modelId="{C339F04C-A5BB-4A64-B845-1BAFD920C4F8}" type="pres">
      <dgm:prSet presAssocID="{FB83CC65-433F-4680-9A3E-041E7D0B1538}" presName="nodeFollowingNodes" presStyleLbl="node1" presStyleIdx="2" presStyleCnt="5" custScaleX="76848">
        <dgm:presLayoutVars>
          <dgm:bulletEnabled val="1"/>
        </dgm:presLayoutVars>
      </dgm:prSet>
      <dgm:spPr/>
    </dgm:pt>
    <dgm:pt modelId="{6A22A8DF-822F-46D4-A73A-55EA8D5F57E4}" type="pres">
      <dgm:prSet presAssocID="{92499303-4937-4DC7-B412-1A1E207EEE5A}" presName="nodeFollowingNodes" presStyleLbl="node1" presStyleIdx="3" presStyleCnt="5" custScaleX="76848">
        <dgm:presLayoutVars>
          <dgm:bulletEnabled val="1"/>
        </dgm:presLayoutVars>
      </dgm:prSet>
      <dgm:spPr/>
    </dgm:pt>
    <dgm:pt modelId="{99ACF6CE-DB46-474D-A730-6FAD5DC58135}" type="pres">
      <dgm:prSet presAssocID="{ABB33269-7B6E-4B85-88F9-22620861B387}" presName="nodeFollowingNodes" presStyleLbl="node1" presStyleIdx="4" presStyleCnt="5" custScaleX="76848">
        <dgm:presLayoutVars>
          <dgm:bulletEnabled val="1"/>
        </dgm:presLayoutVars>
      </dgm:prSet>
      <dgm:spPr/>
    </dgm:pt>
  </dgm:ptLst>
  <dgm:cxnLst>
    <dgm:cxn modelId="{76BB7B1F-1C41-4828-A87A-4C49ADD82845}" type="presOf" srcId="{92499303-4937-4DC7-B412-1A1E207EEE5A}" destId="{6A22A8DF-822F-46D4-A73A-55EA8D5F57E4}" srcOrd="0" destOrd="0" presId="urn:microsoft.com/office/officeart/2005/8/layout/cycle3"/>
    <dgm:cxn modelId="{6DF84822-E291-409F-BE4B-80D712C72E64}" type="presOf" srcId="{D3916F06-88EB-4745-9AC1-6F647012DD5A}" destId="{9A809462-56C4-421E-86E6-C5A7C035181C}" srcOrd="0" destOrd="0" presId="urn:microsoft.com/office/officeart/2005/8/layout/cycle3"/>
    <dgm:cxn modelId="{3F67BA34-D255-4242-99EC-68F528E5F477}" srcId="{2C0A676D-2243-4C93-8C59-8F17B819BF0B}" destId="{ABB33269-7B6E-4B85-88F9-22620861B387}" srcOrd="4" destOrd="0" parTransId="{2275E12D-956E-4E75-BB21-31151C4256B5}" sibTransId="{1815F012-C3B1-4C5B-BDBD-347F79D10893}"/>
    <dgm:cxn modelId="{25007E38-C1CF-4712-AFBA-5F6BB45551DD}" srcId="{2C0A676D-2243-4C93-8C59-8F17B819BF0B}" destId="{92499303-4937-4DC7-B412-1A1E207EEE5A}" srcOrd="3" destOrd="0" parTransId="{F4A91CE3-C4FC-4CBD-B660-EC2A276B5FA9}" sibTransId="{697CD1D9-171A-4B2E-938B-C4E8B8295962}"/>
    <dgm:cxn modelId="{81FDC16A-F820-4359-BFAD-D274B516BC3E}" type="presOf" srcId="{2C0A676D-2243-4C93-8C59-8F17B819BF0B}" destId="{83BBCFD6-FE30-451B-83DA-07FD25E1D7E1}" srcOrd="0" destOrd="0" presId="urn:microsoft.com/office/officeart/2005/8/layout/cycle3"/>
    <dgm:cxn modelId="{BB479587-F13E-41CD-AE48-D1360CCD88B5}" srcId="{2C0A676D-2243-4C93-8C59-8F17B819BF0B}" destId="{7CF1FCD1-EDDB-47D6-A7F5-B81B2ECF089D}" srcOrd="0" destOrd="0" parTransId="{ABB586D4-1E3D-404F-BE29-2C58EC2C7A12}" sibTransId="{D3916F06-88EB-4745-9AC1-6F647012DD5A}"/>
    <dgm:cxn modelId="{B77B258F-0782-471A-8D7B-75D5A1F6862D}" srcId="{2C0A676D-2243-4C93-8C59-8F17B819BF0B}" destId="{FB83CC65-433F-4680-9A3E-041E7D0B1538}" srcOrd="2" destOrd="0" parTransId="{8B707CA0-B8EC-4BD5-878C-F1AE0946E124}" sibTransId="{9B71B762-D65F-4570-9373-0F1CDF4E3013}"/>
    <dgm:cxn modelId="{62FE5898-AA22-4448-B95B-B967A4C9275A}" type="presOf" srcId="{7CF1FCD1-EDDB-47D6-A7F5-B81B2ECF089D}" destId="{8EE0153B-B5AB-4403-9811-20839CB01A94}" srcOrd="0" destOrd="0" presId="urn:microsoft.com/office/officeart/2005/8/layout/cycle3"/>
    <dgm:cxn modelId="{A6A3BEBB-A9F2-4BA5-B520-B225DA7BABA8}" type="presOf" srcId="{6294DCBE-C1CA-4308-94E1-30D3C71FC2F6}" destId="{ECA4B28D-FB73-41A0-8E83-FCE202FAD9E6}" srcOrd="0" destOrd="0" presId="urn:microsoft.com/office/officeart/2005/8/layout/cycle3"/>
    <dgm:cxn modelId="{BB3E4AD6-9B99-4361-AD48-BEEF7D70B728}" type="presOf" srcId="{FB83CC65-433F-4680-9A3E-041E7D0B1538}" destId="{C339F04C-A5BB-4A64-B845-1BAFD920C4F8}" srcOrd="0" destOrd="0" presId="urn:microsoft.com/office/officeart/2005/8/layout/cycle3"/>
    <dgm:cxn modelId="{C813D9DD-6BC5-439B-9E23-E5DCD98D7E25}" srcId="{2C0A676D-2243-4C93-8C59-8F17B819BF0B}" destId="{6294DCBE-C1CA-4308-94E1-30D3C71FC2F6}" srcOrd="1" destOrd="0" parTransId="{2A074776-3F93-4DF0-B09C-390F2C3E9F30}" sibTransId="{65573CCF-EE9D-4C5D-BE3B-C50FA0060840}"/>
    <dgm:cxn modelId="{BBB793F7-3A04-4B1B-8F76-C885C88C3CC9}" type="presOf" srcId="{ABB33269-7B6E-4B85-88F9-22620861B387}" destId="{99ACF6CE-DB46-474D-A730-6FAD5DC58135}" srcOrd="0" destOrd="0" presId="urn:microsoft.com/office/officeart/2005/8/layout/cycle3"/>
    <dgm:cxn modelId="{7E27D573-E36E-4426-B1EC-80838F66AEB5}" type="presParOf" srcId="{83BBCFD6-FE30-451B-83DA-07FD25E1D7E1}" destId="{4F4D4208-33EB-472C-945D-6A4128E7E0E2}" srcOrd="0" destOrd="0" presId="urn:microsoft.com/office/officeart/2005/8/layout/cycle3"/>
    <dgm:cxn modelId="{F034FDAB-29FA-49E6-9AF7-0E8899752D31}" type="presParOf" srcId="{4F4D4208-33EB-472C-945D-6A4128E7E0E2}" destId="{8EE0153B-B5AB-4403-9811-20839CB01A94}" srcOrd="0" destOrd="0" presId="urn:microsoft.com/office/officeart/2005/8/layout/cycle3"/>
    <dgm:cxn modelId="{B60370C0-218F-48FB-8E96-95FA6CC0C344}" type="presParOf" srcId="{4F4D4208-33EB-472C-945D-6A4128E7E0E2}" destId="{9A809462-56C4-421E-86E6-C5A7C035181C}" srcOrd="1" destOrd="0" presId="urn:microsoft.com/office/officeart/2005/8/layout/cycle3"/>
    <dgm:cxn modelId="{17E087F6-0345-4857-8F9E-4BE4AEDCA4F6}" type="presParOf" srcId="{4F4D4208-33EB-472C-945D-6A4128E7E0E2}" destId="{ECA4B28D-FB73-41A0-8E83-FCE202FAD9E6}" srcOrd="2" destOrd="0" presId="urn:microsoft.com/office/officeart/2005/8/layout/cycle3"/>
    <dgm:cxn modelId="{934D0A87-A00E-4716-8A60-5C00530F3CA1}" type="presParOf" srcId="{4F4D4208-33EB-472C-945D-6A4128E7E0E2}" destId="{C339F04C-A5BB-4A64-B845-1BAFD920C4F8}" srcOrd="3" destOrd="0" presId="urn:microsoft.com/office/officeart/2005/8/layout/cycle3"/>
    <dgm:cxn modelId="{055A8E85-FF58-47AA-BD48-66A7F074FDC6}" type="presParOf" srcId="{4F4D4208-33EB-472C-945D-6A4128E7E0E2}" destId="{6A22A8DF-822F-46D4-A73A-55EA8D5F57E4}" srcOrd="4" destOrd="0" presId="urn:microsoft.com/office/officeart/2005/8/layout/cycle3"/>
    <dgm:cxn modelId="{5DA2A195-8101-4D96-8408-B0CD939089FF}" type="presParOf" srcId="{4F4D4208-33EB-472C-945D-6A4128E7E0E2}" destId="{99ACF6CE-DB46-474D-A730-6FAD5DC58135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C0A676D-2243-4C93-8C59-8F17B819BF0B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CF1FCD1-EDDB-47D6-A7F5-B81B2ECF089D}">
      <dgm:prSet phldrT="[Text]" phldr="1" custT="1"/>
      <dgm:spPr>
        <a:solidFill>
          <a:srgbClr val="E3AA3B"/>
        </a:solidFill>
      </dgm:spPr>
      <dgm:t>
        <a:bodyPr/>
        <a:lstStyle/>
        <a:p>
          <a:endParaRPr lang="en-US" sz="3200" dirty="0">
            <a:solidFill>
              <a:schemeClr val="tx1"/>
            </a:solidFill>
          </a:endParaRPr>
        </a:p>
      </dgm:t>
    </dgm:pt>
    <dgm:pt modelId="{ABB586D4-1E3D-404F-BE29-2C58EC2C7A12}" type="parTrans" cxnId="{BB479587-F13E-41CD-AE48-D1360CCD88B5}">
      <dgm:prSet/>
      <dgm:spPr/>
      <dgm:t>
        <a:bodyPr/>
        <a:lstStyle/>
        <a:p>
          <a:endParaRPr lang="en-US" sz="3200">
            <a:solidFill>
              <a:schemeClr val="tx1"/>
            </a:solidFill>
          </a:endParaRPr>
        </a:p>
      </dgm:t>
    </dgm:pt>
    <dgm:pt modelId="{D3916F06-88EB-4745-9AC1-6F647012DD5A}" type="sibTrans" cxnId="{BB479587-F13E-41CD-AE48-D1360CCD88B5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endParaRPr lang="en-US" sz="3200">
            <a:solidFill>
              <a:schemeClr val="tx1"/>
            </a:solidFill>
          </a:endParaRPr>
        </a:p>
      </dgm:t>
    </dgm:pt>
    <dgm:pt modelId="{6294DCBE-C1CA-4308-94E1-30D3C71FC2F6}">
      <dgm:prSet phldrT="[Text]" phldr="1" custT="1"/>
      <dgm:spPr>
        <a:solidFill>
          <a:srgbClr val="E3AA3B"/>
        </a:solidFill>
      </dgm:spPr>
      <dgm:t>
        <a:bodyPr/>
        <a:lstStyle/>
        <a:p>
          <a:endParaRPr lang="en-US" sz="3200" dirty="0">
            <a:solidFill>
              <a:schemeClr val="tx1"/>
            </a:solidFill>
          </a:endParaRPr>
        </a:p>
      </dgm:t>
    </dgm:pt>
    <dgm:pt modelId="{2A074776-3F93-4DF0-B09C-390F2C3E9F30}" type="parTrans" cxnId="{C813D9DD-6BC5-439B-9E23-E5DCD98D7E25}">
      <dgm:prSet/>
      <dgm:spPr/>
      <dgm:t>
        <a:bodyPr/>
        <a:lstStyle/>
        <a:p>
          <a:endParaRPr lang="en-US" sz="3200">
            <a:solidFill>
              <a:schemeClr val="tx1"/>
            </a:solidFill>
          </a:endParaRPr>
        </a:p>
      </dgm:t>
    </dgm:pt>
    <dgm:pt modelId="{65573CCF-EE9D-4C5D-BE3B-C50FA0060840}" type="sibTrans" cxnId="{C813D9DD-6BC5-439B-9E23-E5DCD98D7E25}">
      <dgm:prSet/>
      <dgm:spPr/>
      <dgm:t>
        <a:bodyPr/>
        <a:lstStyle/>
        <a:p>
          <a:endParaRPr lang="en-US" sz="3200">
            <a:solidFill>
              <a:schemeClr val="tx1"/>
            </a:solidFill>
          </a:endParaRPr>
        </a:p>
      </dgm:t>
    </dgm:pt>
    <dgm:pt modelId="{FB83CC65-433F-4680-9A3E-041E7D0B1538}">
      <dgm:prSet phldrT="[Text]" phldr="1" custT="1"/>
      <dgm:spPr>
        <a:solidFill>
          <a:srgbClr val="E3AA3B"/>
        </a:solidFill>
      </dgm:spPr>
      <dgm:t>
        <a:bodyPr/>
        <a:lstStyle/>
        <a:p>
          <a:endParaRPr lang="en-US" sz="3200" dirty="0">
            <a:solidFill>
              <a:schemeClr val="tx1"/>
            </a:solidFill>
          </a:endParaRPr>
        </a:p>
      </dgm:t>
    </dgm:pt>
    <dgm:pt modelId="{8B707CA0-B8EC-4BD5-878C-F1AE0946E124}" type="parTrans" cxnId="{B77B258F-0782-471A-8D7B-75D5A1F6862D}">
      <dgm:prSet/>
      <dgm:spPr/>
      <dgm:t>
        <a:bodyPr/>
        <a:lstStyle/>
        <a:p>
          <a:endParaRPr lang="en-US" sz="3200">
            <a:solidFill>
              <a:schemeClr val="tx1"/>
            </a:solidFill>
          </a:endParaRPr>
        </a:p>
      </dgm:t>
    </dgm:pt>
    <dgm:pt modelId="{9B71B762-D65F-4570-9373-0F1CDF4E3013}" type="sibTrans" cxnId="{B77B258F-0782-471A-8D7B-75D5A1F6862D}">
      <dgm:prSet/>
      <dgm:spPr/>
      <dgm:t>
        <a:bodyPr/>
        <a:lstStyle/>
        <a:p>
          <a:endParaRPr lang="en-US" sz="3200">
            <a:solidFill>
              <a:schemeClr val="tx1"/>
            </a:solidFill>
          </a:endParaRPr>
        </a:p>
      </dgm:t>
    </dgm:pt>
    <dgm:pt modelId="{92499303-4937-4DC7-B412-1A1E207EEE5A}">
      <dgm:prSet phldrT="[Text]" phldr="1" custT="1"/>
      <dgm:spPr>
        <a:solidFill>
          <a:srgbClr val="E3AA3B"/>
        </a:solidFill>
      </dgm:spPr>
      <dgm:t>
        <a:bodyPr/>
        <a:lstStyle/>
        <a:p>
          <a:endParaRPr lang="en-US" sz="3200" dirty="0">
            <a:solidFill>
              <a:schemeClr val="tx1"/>
            </a:solidFill>
          </a:endParaRPr>
        </a:p>
      </dgm:t>
    </dgm:pt>
    <dgm:pt modelId="{F4A91CE3-C4FC-4CBD-B660-EC2A276B5FA9}" type="parTrans" cxnId="{25007E38-C1CF-4712-AFBA-5F6BB45551DD}">
      <dgm:prSet/>
      <dgm:spPr/>
      <dgm:t>
        <a:bodyPr/>
        <a:lstStyle/>
        <a:p>
          <a:endParaRPr lang="en-US" sz="3200">
            <a:solidFill>
              <a:schemeClr val="tx1"/>
            </a:solidFill>
          </a:endParaRPr>
        </a:p>
      </dgm:t>
    </dgm:pt>
    <dgm:pt modelId="{697CD1D9-171A-4B2E-938B-C4E8B8295962}" type="sibTrans" cxnId="{25007E38-C1CF-4712-AFBA-5F6BB45551DD}">
      <dgm:prSet/>
      <dgm:spPr/>
      <dgm:t>
        <a:bodyPr/>
        <a:lstStyle/>
        <a:p>
          <a:endParaRPr lang="en-US" sz="3200">
            <a:solidFill>
              <a:schemeClr val="tx1"/>
            </a:solidFill>
          </a:endParaRPr>
        </a:p>
      </dgm:t>
    </dgm:pt>
    <dgm:pt modelId="{ABB33269-7B6E-4B85-88F9-22620861B387}">
      <dgm:prSet phldrT="[Text]" phldr="1" custT="1"/>
      <dgm:spPr>
        <a:solidFill>
          <a:srgbClr val="E3AA3B"/>
        </a:solidFill>
      </dgm:spPr>
      <dgm:t>
        <a:bodyPr/>
        <a:lstStyle/>
        <a:p>
          <a:endParaRPr lang="en-US" sz="3200" dirty="0">
            <a:solidFill>
              <a:schemeClr val="tx1"/>
            </a:solidFill>
          </a:endParaRPr>
        </a:p>
      </dgm:t>
    </dgm:pt>
    <dgm:pt modelId="{2275E12D-956E-4E75-BB21-31151C4256B5}" type="parTrans" cxnId="{3F67BA34-D255-4242-99EC-68F528E5F477}">
      <dgm:prSet/>
      <dgm:spPr/>
      <dgm:t>
        <a:bodyPr/>
        <a:lstStyle/>
        <a:p>
          <a:endParaRPr lang="en-US" sz="3200">
            <a:solidFill>
              <a:schemeClr val="tx1"/>
            </a:solidFill>
          </a:endParaRPr>
        </a:p>
      </dgm:t>
    </dgm:pt>
    <dgm:pt modelId="{1815F012-C3B1-4C5B-BDBD-347F79D10893}" type="sibTrans" cxnId="{3F67BA34-D255-4242-99EC-68F528E5F477}">
      <dgm:prSet/>
      <dgm:spPr/>
      <dgm:t>
        <a:bodyPr/>
        <a:lstStyle/>
        <a:p>
          <a:endParaRPr lang="en-US" sz="3200">
            <a:solidFill>
              <a:schemeClr val="tx1"/>
            </a:solidFill>
          </a:endParaRPr>
        </a:p>
      </dgm:t>
    </dgm:pt>
    <dgm:pt modelId="{83BBCFD6-FE30-451B-83DA-07FD25E1D7E1}" type="pres">
      <dgm:prSet presAssocID="{2C0A676D-2243-4C93-8C59-8F17B819BF0B}" presName="Name0" presStyleCnt="0">
        <dgm:presLayoutVars>
          <dgm:dir/>
          <dgm:resizeHandles val="exact"/>
        </dgm:presLayoutVars>
      </dgm:prSet>
      <dgm:spPr/>
    </dgm:pt>
    <dgm:pt modelId="{4F4D4208-33EB-472C-945D-6A4128E7E0E2}" type="pres">
      <dgm:prSet presAssocID="{2C0A676D-2243-4C93-8C59-8F17B819BF0B}" presName="cycle" presStyleCnt="0"/>
      <dgm:spPr/>
    </dgm:pt>
    <dgm:pt modelId="{8EE0153B-B5AB-4403-9811-20839CB01A94}" type="pres">
      <dgm:prSet presAssocID="{7CF1FCD1-EDDB-47D6-A7F5-B81B2ECF089D}" presName="nodeFirstNode" presStyleLbl="node1" presStyleIdx="0" presStyleCnt="5" custScaleX="76848">
        <dgm:presLayoutVars>
          <dgm:bulletEnabled val="1"/>
        </dgm:presLayoutVars>
      </dgm:prSet>
      <dgm:spPr/>
    </dgm:pt>
    <dgm:pt modelId="{9A809462-56C4-421E-86E6-C5A7C035181C}" type="pres">
      <dgm:prSet presAssocID="{D3916F06-88EB-4745-9AC1-6F647012DD5A}" presName="sibTransFirstNode" presStyleLbl="bgShp" presStyleIdx="0" presStyleCnt="1"/>
      <dgm:spPr/>
    </dgm:pt>
    <dgm:pt modelId="{ECA4B28D-FB73-41A0-8E83-FCE202FAD9E6}" type="pres">
      <dgm:prSet presAssocID="{6294DCBE-C1CA-4308-94E1-30D3C71FC2F6}" presName="nodeFollowingNodes" presStyleLbl="node1" presStyleIdx="1" presStyleCnt="5" custScaleX="76848">
        <dgm:presLayoutVars>
          <dgm:bulletEnabled val="1"/>
        </dgm:presLayoutVars>
      </dgm:prSet>
      <dgm:spPr/>
    </dgm:pt>
    <dgm:pt modelId="{C339F04C-A5BB-4A64-B845-1BAFD920C4F8}" type="pres">
      <dgm:prSet presAssocID="{FB83CC65-433F-4680-9A3E-041E7D0B1538}" presName="nodeFollowingNodes" presStyleLbl="node1" presStyleIdx="2" presStyleCnt="5" custScaleX="76848">
        <dgm:presLayoutVars>
          <dgm:bulletEnabled val="1"/>
        </dgm:presLayoutVars>
      </dgm:prSet>
      <dgm:spPr/>
    </dgm:pt>
    <dgm:pt modelId="{6A22A8DF-822F-46D4-A73A-55EA8D5F57E4}" type="pres">
      <dgm:prSet presAssocID="{92499303-4937-4DC7-B412-1A1E207EEE5A}" presName="nodeFollowingNodes" presStyleLbl="node1" presStyleIdx="3" presStyleCnt="5" custScaleX="76848">
        <dgm:presLayoutVars>
          <dgm:bulletEnabled val="1"/>
        </dgm:presLayoutVars>
      </dgm:prSet>
      <dgm:spPr/>
    </dgm:pt>
    <dgm:pt modelId="{99ACF6CE-DB46-474D-A730-6FAD5DC58135}" type="pres">
      <dgm:prSet presAssocID="{ABB33269-7B6E-4B85-88F9-22620861B387}" presName="nodeFollowingNodes" presStyleLbl="node1" presStyleIdx="4" presStyleCnt="5" custScaleX="76848">
        <dgm:presLayoutVars>
          <dgm:bulletEnabled val="1"/>
        </dgm:presLayoutVars>
      </dgm:prSet>
      <dgm:spPr/>
    </dgm:pt>
  </dgm:ptLst>
  <dgm:cxnLst>
    <dgm:cxn modelId="{76BB7B1F-1C41-4828-A87A-4C49ADD82845}" type="presOf" srcId="{92499303-4937-4DC7-B412-1A1E207EEE5A}" destId="{6A22A8DF-822F-46D4-A73A-55EA8D5F57E4}" srcOrd="0" destOrd="0" presId="urn:microsoft.com/office/officeart/2005/8/layout/cycle3"/>
    <dgm:cxn modelId="{6DF84822-E291-409F-BE4B-80D712C72E64}" type="presOf" srcId="{D3916F06-88EB-4745-9AC1-6F647012DD5A}" destId="{9A809462-56C4-421E-86E6-C5A7C035181C}" srcOrd="0" destOrd="0" presId="urn:microsoft.com/office/officeart/2005/8/layout/cycle3"/>
    <dgm:cxn modelId="{3F67BA34-D255-4242-99EC-68F528E5F477}" srcId="{2C0A676D-2243-4C93-8C59-8F17B819BF0B}" destId="{ABB33269-7B6E-4B85-88F9-22620861B387}" srcOrd="4" destOrd="0" parTransId="{2275E12D-956E-4E75-BB21-31151C4256B5}" sibTransId="{1815F012-C3B1-4C5B-BDBD-347F79D10893}"/>
    <dgm:cxn modelId="{25007E38-C1CF-4712-AFBA-5F6BB45551DD}" srcId="{2C0A676D-2243-4C93-8C59-8F17B819BF0B}" destId="{92499303-4937-4DC7-B412-1A1E207EEE5A}" srcOrd="3" destOrd="0" parTransId="{F4A91CE3-C4FC-4CBD-B660-EC2A276B5FA9}" sibTransId="{697CD1D9-171A-4B2E-938B-C4E8B8295962}"/>
    <dgm:cxn modelId="{81FDC16A-F820-4359-BFAD-D274B516BC3E}" type="presOf" srcId="{2C0A676D-2243-4C93-8C59-8F17B819BF0B}" destId="{83BBCFD6-FE30-451B-83DA-07FD25E1D7E1}" srcOrd="0" destOrd="0" presId="urn:microsoft.com/office/officeart/2005/8/layout/cycle3"/>
    <dgm:cxn modelId="{BB479587-F13E-41CD-AE48-D1360CCD88B5}" srcId="{2C0A676D-2243-4C93-8C59-8F17B819BF0B}" destId="{7CF1FCD1-EDDB-47D6-A7F5-B81B2ECF089D}" srcOrd="0" destOrd="0" parTransId="{ABB586D4-1E3D-404F-BE29-2C58EC2C7A12}" sibTransId="{D3916F06-88EB-4745-9AC1-6F647012DD5A}"/>
    <dgm:cxn modelId="{B77B258F-0782-471A-8D7B-75D5A1F6862D}" srcId="{2C0A676D-2243-4C93-8C59-8F17B819BF0B}" destId="{FB83CC65-433F-4680-9A3E-041E7D0B1538}" srcOrd="2" destOrd="0" parTransId="{8B707CA0-B8EC-4BD5-878C-F1AE0946E124}" sibTransId="{9B71B762-D65F-4570-9373-0F1CDF4E3013}"/>
    <dgm:cxn modelId="{62FE5898-AA22-4448-B95B-B967A4C9275A}" type="presOf" srcId="{7CF1FCD1-EDDB-47D6-A7F5-B81B2ECF089D}" destId="{8EE0153B-B5AB-4403-9811-20839CB01A94}" srcOrd="0" destOrd="0" presId="urn:microsoft.com/office/officeart/2005/8/layout/cycle3"/>
    <dgm:cxn modelId="{A6A3BEBB-A9F2-4BA5-B520-B225DA7BABA8}" type="presOf" srcId="{6294DCBE-C1CA-4308-94E1-30D3C71FC2F6}" destId="{ECA4B28D-FB73-41A0-8E83-FCE202FAD9E6}" srcOrd="0" destOrd="0" presId="urn:microsoft.com/office/officeart/2005/8/layout/cycle3"/>
    <dgm:cxn modelId="{BB3E4AD6-9B99-4361-AD48-BEEF7D70B728}" type="presOf" srcId="{FB83CC65-433F-4680-9A3E-041E7D0B1538}" destId="{C339F04C-A5BB-4A64-B845-1BAFD920C4F8}" srcOrd="0" destOrd="0" presId="urn:microsoft.com/office/officeart/2005/8/layout/cycle3"/>
    <dgm:cxn modelId="{C813D9DD-6BC5-439B-9E23-E5DCD98D7E25}" srcId="{2C0A676D-2243-4C93-8C59-8F17B819BF0B}" destId="{6294DCBE-C1CA-4308-94E1-30D3C71FC2F6}" srcOrd="1" destOrd="0" parTransId="{2A074776-3F93-4DF0-B09C-390F2C3E9F30}" sibTransId="{65573CCF-EE9D-4C5D-BE3B-C50FA0060840}"/>
    <dgm:cxn modelId="{BBB793F7-3A04-4B1B-8F76-C885C88C3CC9}" type="presOf" srcId="{ABB33269-7B6E-4B85-88F9-22620861B387}" destId="{99ACF6CE-DB46-474D-A730-6FAD5DC58135}" srcOrd="0" destOrd="0" presId="urn:microsoft.com/office/officeart/2005/8/layout/cycle3"/>
    <dgm:cxn modelId="{7E27D573-E36E-4426-B1EC-80838F66AEB5}" type="presParOf" srcId="{83BBCFD6-FE30-451B-83DA-07FD25E1D7E1}" destId="{4F4D4208-33EB-472C-945D-6A4128E7E0E2}" srcOrd="0" destOrd="0" presId="urn:microsoft.com/office/officeart/2005/8/layout/cycle3"/>
    <dgm:cxn modelId="{F034FDAB-29FA-49E6-9AF7-0E8899752D31}" type="presParOf" srcId="{4F4D4208-33EB-472C-945D-6A4128E7E0E2}" destId="{8EE0153B-B5AB-4403-9811-20839CB01A94}" srcOrd="0" destOrd="0" presId="urn:microsoft.com/office/officeart/2005/8/layout/cycle3"/>
    <dgm:cxn modelId="{B60370C0-218F-48FB-8E96-95FA6CC0C344}" type="presParOf" srcId="{4F4D4208-33EB-472C-945D-6A4128E7E0E2}" destId="{9A809462-56C4-421E-86E6-C5A7C035181C}" srcOrd="1" destOrd="0" presId="urn:microsoft.com/office/officeart/2005/8/layout/cycle3"/>
    <dgm:cxn modelId="{17E087F6-0345-4857-8F9E-4BE4AEDCA4F6}" type="presParOf" srcId="{4F4D4208-33EB-472C-945D-6A4128E7E0E2}" destId="{ECA4B28D-FB73-41A0-8E83-FCE202FAD9E6}" srcOrd="2" destOrd="0" presId="urn:microsoft.com/office/officeart/2005/8/layout/cycle3"/>
    <dgm:cxn modelId="{934D0A87-A00E-4716-8A60-5C00530F3CA1}" type="presParOf" srcId="{4F4D4208-33EB-472C-945D-6A4128E7E0E2}" destId="{C339F04C-A5BB-4A64-B845-1BAFD920C4F8}" srcOrd="3" destOrd="0" presId="urn:microsoft.com/office/officeart/2005/8/layout/cycle3"/>
    <dgm:cxn modelId="{055A8E85-FF58-47AA-BD48-66A7F074FDC6}" type="presParOf" srcId="{4F4D4208-33EB-472C-945D-6A4128E7E0E2}" destId="{6A22A8DF-822F-46D4-A73A-55EA8D5F57E4}" srcOrd="4" destOrd="0" presId="urn:microsoft.com/office/officeart/2005/8/layout/cycle3"/>
    <dgm:cxn modelId="{5DA2A195-8101-4D96-8408-B0CD939089FF}" type="presParOf" srcId="{4F4D4208-33EB-472C-945D-6A4128E7E0E2}" destId="{99ACF6CE-DB46-474D-A730-6FAD5DC58135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C0A676D-2243-4C93-8C59-8F17B819BF0B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CF1FCD1-EDDB-47D6-A7F5-B81B2ECF089D}">
      <dgm:prSet phldrT="[Text]" phldr="1" custT="1"/>
      <dgm:spPr>
        <a:solidFill>
          <a:srgbClr val="E3AA3B"/>
        </a:solidFill>
      </dgm:spPr>
      <dgm:t>
        <a:bodyPr/>
        <a:lstStyle/>
        <a:p>
          <a:endParaRPr lang="en-US" sz="4400" dirty="0">
            <a:solidFill>
              <a:schemeClr val="tx1"/>
            </a:solidFill>
          </a:endParaRPr>
        </a:p>
      </dgm:t>
    </dgm:pt>
    <dgm:pt modelId="{ABB586D4-1E3D-404F-BE29-2C58EC2C7A12}" type="parTrans" cxnId="{BB479587-F13E-41CD-AE48-D1360CCD88B5}">
      <dgm:prSet/>
      <dgm:spPr/>
      <dgm:t>
        <a:bodyPr/>
        <a:lstStyle/>
        <a:p>
          <a:endParaRPr lang="en-US" sz="4400">
            <a:solidFill>
              <a:schemeClr val="tx1"/>
            </a:solidFill>
          </a:endParaRPr>
        </a:p>
      </dgm:t>
    </dgm:pt>
    <dgm:pt modelId="{D3916F06-88EB-4745-9AC1-6F647012DD5A}" type="sibTrans" cxnId="{BB479587-F13E-41CD-AE48-D1360CCD88B5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endParaRPr lang="en-US" sz="4400">
            <a:solidFill>
              <a:schemeClr val="tx1"/>
            </a:solidFill>
          </a:endParaRPr>
        </a:p>
      </dgm:t>
    </dgm:pt>
    <dgm:pt modelId="{6294DCBE-C1CA-4308-94E1-30D3C71FC2F6}">
      <dgm:prSet phldrT="[Text]" phldr="1" custT="1"/>
      <dgm:spPr>
        <a:solidFill>
          <a:srgbClr val="E3AA3B"/>
        </a:solidFill>
      </dgm:spPr>
      <dgm:t>
        <a:bodyPr/>
        <a:lstStyle/>
        <a:p>
          <a:endParaRPr lang="en-US" sz="4400" dirty="0">
            <a:solidFill>
              <a:schemeClr val="tx1"/>
            </a:solidFill>
          </a:endParaRPr>
        </a:p>
      </dgm:t>
    </dgm:pt>
    <dgm:pt modelId="{2A074776-3F93-4DF0-B09C-390F2C3E9F30}" type="parTrans" cxnId="{C813D9DD-6BC5-439B-9E23-E5DCD98D7E25}">
      <dgm:prSet/>
      <dgm:spPr/>
      <dgm:t>
        <a:bodyPr/>
        <a:lstStyle/>
        <a:p>
          <a:endParaRPr lang="en-US" sz="4400">
            <a:solidFill>
              <a:schemeClr val="tx1"/>
            </a:solidFill>
          </a:endParaRPr>
        </a:p>
      </dgm:t>
    </dgm:pt>
    <dgm:pt modelId="{65573CCF-EE9D-4C5D-BE3B-C50FA0060840}" type="sibTrans" cxnId="{C813D9DD-6BC5-439B-9E23-E5DCD98D7E25}">
      <dgm:prSet/>
      <dgm:spPr/>
      <dgm:t>
        <a:bodyPr/>
        <a:lstStyle/>
        <a:p>
          <a:endParaRPr lang="en-US" sz="4400">
            <a:solidFill>
              <a:schemeClr val="tx1"/>
            </a:solidFill>
          </a:endParaRPr>
        </a:p>
      </dgm:t>
    </dgm:pt>
    <dgm:pt modelId="{FB83CC65-433F-4680-9A3E-041E7D0B1538}">
      <dgm:prSet phldrT="[Text]" phldr="1" custT="1"/>
      <dgm:spPr>
        <a:solidFill>
          <a:srgbClr val="E3AA3B"/>
        </a:solidFill>
      </dgm:spPr>
      <dgm:t>
        <a:bodyPr/>
        <a:lstStyle/>
        <a:p>
          <a:endParaRPr lang="en-US" sz="4400" dirty="0">
            <a:solidFill>
              <a:schemeClr val="tx1"/>
            </a:solidFill>
          </a:endParaRPr>
        </a:p>
      </dgm:t>
    </dgm:pt>
    <dgm:pt modelId="{8B707CA0-B8EC-4BD5-878C-F1AE0946E124}" type="parTrans" cxnId="{B77B258F-0782-471A-8D7B-75D5A1F6862D}">
      <dgm:prSet/>
      <dgm:spPr/>
      <dgm:t>
        <a:bodyPr/>
        <a:lstStyle/>
        <a:p>
          <a:endParaRPr lang="en-US" sz="4400">
            <a:solidFill>
              <a:schemeClr val="tx1"/>
            </a:solidFill>
          </a:endParaRPr>
        </a:p>
      </dgm:t>
    </dgm:pt>
    <dgm:pt modelId="{9B71B762-D65F-4570-9373-0F1CDF4E3013}" type="sibTrans" cxnId="{B77B258F-0782-471A-8D7B-75D5A1F6862D}">
      <dgm:prSet/>
      <dgm:spPr/>
      <dgm:t>
        <a:bodyPr/>
        <a:lstStyle/>
        <a:p>
          <a:endParaRPr lang="en-US" sz="4400">
            <a:solidFill>
              <a:schemeClr val="tx1"/>
            </a:solidFill>
          </a:endParaRPr>
        </a:p>
      </dgm:t>
    </dgm:pt>
    <dgm:pt modelId="{92499303-4937-4DC7-B412-1A1E207EEE5A}">
      <dgm:prSet phldrT="[Text]" phldr="1" custT="1"/>
      <dgm:spPr>
        <a:solidFill>
          <a:srgbClr val="E3AA3B"/>
        </a:solidFill>
      </dgm:spPr>
      <dgm:t>
        <a:bodyPr/>
        <a:lstStyle/>
        <a:p>
          <a:endParaRPr lang="en-US" sz="4400" dirty="0">
            <a:solidFill>
              <a:schemeClr val="tx1"/>
            </a:solidFill>
          </a:endParaRPr>
        </a:p>
      </dgm:t>
    </dgm:pt>
    <dgm:pt modelId="{F4A91CE3-C4FC-4CBD-B660-EC2A276B5FA9}" type="parTrans" cxnId="{25007E38-C1CF-4712-AFBA-5F6BB45551DD}">
      <dgm:prSet/>
      <dgm:spPr/>
      <dgm:t>
        <a:bodyPr/>
        <a:lstStyle/>
        <a:p>
          <a:endParaRPr lang="en-US" sz="4400">
            <a:solidFill>
              <a:schemeClr val="tx1"/>
            </a:solidFill>
          </a:endParaRPr>
        </a:p>
      </dgm:t>
    </dgm:pt>
    <dgm:pt modelId="{697CD1D9-171A-4B2E-938B-C4E8B8295962}" type="sibTrans" cxnId="{25007E38-C1CF-4712-AFBA-5F6BB45551DD}">
      <dgm:prSet/>
      <dgm:spPr/>
      <dgm:t>
        <a:bodyPr/>
        <a:lstStyle/>
        <a:p>
          <a:endParaRPr lang="en-US" sz="4400">
            <a:solidFill>
              <a:schemeClr val="tx1"/>
            </a:solidFill>
          </a:endParaRPr>
        </a:p>
      </dgm:t>
    </dgm:pt>
    <dgm:pt modelId="{ABB33269-7B6E-4B85-88F9-22620861B387}">
      <dgm:prSet phldrT="[Text]" phldr="1" custT="1"/>
      <dgm:spPr>
        <a:solidFill>
          <a:srgbClr val="E3AA3B"/>
        </a:solidFill>
      </dgm:spPr>
      <dgm:t>
        <a:bodyPr/>
        <a:lstStyle/>
        <a:p>
          <a:endParaRPr lang="en-US" sz="4400" dirty="0">
            <a:solidFill>
              <a:schemeClr val="tx1"/>
            </a:solidFill>
          </a:endParaRPr>
        </a:p>
      </dgm:t>
    </dgm:pt>
    <dgm:pt modelId="{2275E12D-956E-4E75-BB21-31151C4256B5}" type="parTrans" cxnId="{3F67BA34-D255-4242-99EC-68F528E5F477}">
      <dgm:prSet/>
      <dgm:spPr/>
      <dgm:t>
        <a:bodyPr/>
        <a:lstStyle/>
        <a:p>
          <a:endParaRPr lang="en-US" sz="4400">
            <a:solidFill>
              <a:schemeClr val="tx1"/>
            </a:solidFill>
          </a:endParaRPr>
        </a:p>
      </dgm:t>
    </dgm:pt>
    <dgm:pt modelId="{1815F012-C3B1-4C5B-BDBD-347F79D10893}" type="sibTrans" cxnId="{3F67BA34-D255-4242-99EC-68F528E5F477}">
      <dgm:prSet/>
      <dgm:spPr/>
      <dgm:t>
        <a:bodyPr/>
        <a:lstStyle/>
        <a:p>
          <a:endParaRPr lang="en-US" sz="4400">
            <a:solidFill>
              <a:schemeClr val="tx1"/>
            </a:solidFill>
          </a:endParaRPr>
        </a:p>
      </dgm:t>
    </dgm:pt>
    <dgm:pt modelId="{83BBCFD6-FE30-451B-83DA-07FD25E1D7E1}" type="pres">
      <dgm:prSet presAssocID="{2C0A676D-2243-4C93-8C59-8F17B819BF0B}" presName="Name0" presStyleCnt="0">
        <dgm:presLayoutVars>
          <dgm:dir/>
          <dgm:resizeHandles val="exact"/>
        </dgm:presLayoutVars>
      </dgm:prSet>
      <dgm:spPr/>
    </dgm:pt>
    <dgm:pt modelId="{4F4D4208-33EB-472C-945D-6A4128E7E0E2}" type="pres">
      <dgm:prSet presAssocID="{2C0A676D-2243-4C93-8C59-8F17B819BF0B}" presName="cycle" presStyleCnt="0"/>
      <dgm:spPr/>
    </dgm:pt>
    <dgm:pt modelId="{8EE0153B-B5AB-4403-9811-20839CB01A94}" type="pres">
      <dgm:prSet presAssocID="{7CF1FCD1-EDDB-47D6-A7F5-B81B2ECF089D}" presName="nodeFirstNode" presStyleLbl="node1" presStyleIdx="0" presStyleCnt="5" custScaleX="76848">
        <dgm:presLayoutVars>
          <dgm:bulletEnabled val="1"/>
        </dgm:presLayoutVars>
      </dgm:prSet>
      <dgm:spPr/>
    </dgm:pt>
    <dgm:pt modelId="{9A809462-56C4-421E-86E6-C5A7C035181C}" type="pres">
      <dgm:prSet presAssocID="{D3916F06-88EB-4745-9AC1-6F647012DD5A}" presName="sibTransFirstNode" presStyleLbl="bgShp" presStyleIdx="0" presStyleCnt="1"/>
      <dgm:spPr/>
    </dgm:pt>
    <dgm:pt modelId="{ECA4B28D-FB73-41A0-8E83-FCE202FAD9E6}" type="pres">
      <dgm:prSet presAssocID="{6294DCBE-C1CA-4308-94E1-30D3C71FC2F6}" presName="nodeFollowingNodes" presStyleLbl="node1" presStyleIdx="1" presStyleCnt="5" custScaleX="76848">
        <dgm:presLayoutVars>
          <dgm:bulletEnabled val="1"/>
        </dgm:presLayoutVars>
      </dgm:prSet>
      <dgm:spPr/>
    </dgm:pt>
    <dgm:pt modelId="{C339F04C-A5BB-4A64-B845-1BAFD920C4F8}" type="pres">
      <dgm:prSet presAssocID="{FB83CC65-433F-4680-9A3E-041E7D0B1538}" presName="nodeFollowingNodes" presStyleLbl="node1" presStyleIdx="2" presStyleCnt="5" custScaleX="76848">
        <dgm:presLayoutVars>
          <dgm:bulletEnabled val="1"/>
        </dgm:presLayoutVars>
      </dgm:prSet>
      <dgm:spPr/>
    </dgm:pt>
    <dgm:pt modelId="{6A22A8DF-822F-46D4-A73A-55EA8D5F57E4}" type="pres">
      <dgm:prSet presAssocID="{92499303-4937-4DC7-B412-1A1E207EEE5A}" presName="nodeFollowingNodes" presStyleLbl="node1" presStyleIdx="3" presStyleCnt="5" custScaleX="76848">
        <dgm:presLayoutVars>
          <dgm:bulletEnabled val="1"/>
        </dgm:presLayoutVars>
      </dgm:prSet>
      <dgm:spPr/>
    </dgm:pt>
    <dgm:pt modelId="{99ACF6CE-DB46-474D-A730-6FAD5DC58135}" type="pres">
      <dgm:prSet presAssocID="{ABB33269-7B6E-4B85-88F9-22620861B387}" presName="nodeFollowingNodes" presStyleLbl="node1" presStyleIdx="4" presStyleCnt="5" custScaleX="76848">
        <dgm:presLayoutVars>
          <dgm:bulletEnabled val="1"/>
        </dgm:presLayoutVars>
      </dgm:prSet>
      <dgm:spPr/>
    </dgm:pt>
  </dgm:ptLst>
  <dgm:cxnLst>
    <dgm:cxn modelId="{76BB7B1F-1C41-4828-A87A-4C49ADD82845}" type="presOf" srcId="{92499303-4937-4DC7-B412-1A1E207EEE5A}" destId="{6A22A8DF-822F-46D4-A73A-55EA8D5F57E4}" srcOrd="0" destOrd="0" presId="urn:microsoft.com/office/officeart/2005/8/layout/cycle3"/>
    <dgm:cxn modelId="{6DF84822-E291-409F-BE4B-80D712C72E64}" type="presOf" srcId="{D3916F06-88EB-4745-9AC1-6F647012DD5A}" destId="{9A809462-56C4-421E-86E6-C5A7C035181C}" srcOrd="0" destOrd="0" presId="urn:microsoft.com/office/officeart/2005/8/layout/cycle3"/>
    <dgm:cxn modelId="{3F67BA34-D255-4242-99EC-68F528E5F477}" srcId="{2C0A676D-2243-4C93-8C59-8F17B819BF0B}" destId="{ABB33269-7B6E-4B85-88F9-22620861B387}" srcOrd="4" destOrd="0" parTransId="{2275E12D-956E-4E75-BB21-31151C4256B5}" sibTransId="{1815F012-C3B1-4C5B-BDBD-347F79D10893}"/>
    <dgm:cxn modelId="{25007E38-C1CF-4712-AFBA-5F6BB45551DD}" srcId="{2C0A676D-2243-4C93-8C59-8F17B819BF0B}" destId="{92499303-4937-4DC7-B412-1A1E207EEE5A}" srcOrd="3" destOrd="0" parTransId="{F4A91CE3-C4FC-4CBD-B660-EC2A276B5FA9}" sibTransId="{697CD1D9-171A-4B2E-938B-C4E8B8295962}"/>
    <dgm:cxn modelId="{81FDC16A-F820-4359-BFAD-D274B516BC3E}" type="presOf" srcId="{2C0A676D-2243-4C93-8C59-8F17B819BF0B}" destId="{83BBCFD6-FE30-451B-83DA-07FD25E1D7E1}" srcOrd="0" destOrd="0" presId="urn:microsoft.com/office/officeart/2005/8/layout/cycle3"/>
    <dgm:cxn modelId="{BB479587-F13E-41CD-AE48-D1360CCD88B5}" srcId="{2C0A676D-2243-4C93-8C59-8F17B819BF0B}" destId="{7CF1FCD1-EDDB-47D6-A7F5-B81B2ECF089D}" srcOrd="0" destOrd="0" parTransId="{ABB586D4-1E3D-404F-BE29-2C58EC2C7A12}" sibTransId="{D3916F06-88EB-4745-9AC1-6F647012DD5A}"/>
    <dgm:cxn modelId="{B77B258F-0782-471A-8D7B-75D5A1F6862D}" srcId="{2C0A676D-2243-4C93-8C59-8F17B819BF0B}" destId="{FB83CC65-433F-4680-9A3E-041E7D0B1538}" srcOrd="2" destOrd="0" parTransId="{8B707CA0-B8EC-4BD5-878C-F1AE0946E124}" sibTransId="{9B71B762-D65F-4570-9373-0F1CDF4E3013}"/>
    <dgm:cxn modelId="{62FE5898-AA22-4448-B95B-B967A4C9275A}" type="presOf" srcId="{7CF1FCD1-EDDB-47D6-A7F5-B81B2ECF089D}" destId="{8EE0153B-B5AB-4403-9811-20839CB01A94}" srcOrd="0" destOrd="0" presId="urn:microsoft.com/office/officeart/2005/8/layout/cycle3"/>
    <dgm:cxn modelId="{A6A3BEBB-A9F2-4BA5-B520-B225DA7BABA8}" type="presOf" srcId="{6294DCBE-C1CA-4308-94E1-30D3C71FC2F6}" destId="{ECA4B28D-FB73-41A0-8E83-FCE202FAD9E6}" srcOrd="0" destOrd="0" presId="urn:microsoft.com/office/officeart/2005/8/layout/cycle3"/>
    <dgm:cxn modelId="{BB3E4AD6-9B99-4361-AD48-BEEF7D70B728}" type="presOf" srcId="{FB83CC65-433F-4680-9A3E-041E7D0B1538}" destId="{C339F04C-A5BB-4A64-B845-1BAFD920C4F8}" srcOrd="0" destOrd="0" presId="urn:microsoft.com/office/officeart/2005/8/layout/cycle3"/>
    <dgm:cxn modelId="{C813D9DD-6BC5-439B-9E23-E5DCD98D7E25}" srcId="{2C0A676D-2243-4C93-8C59-8F17B819BF0B}" destId="{6294DCBE-C1CA-4308-94E1-30D3C71FC2F6}" srcOrd="1" destOrd="0" parTransId="{2A074776-3F93-4DF0-B09C-390F2C3E9F30}" sibTransId="{65573CCF-EE9D-4C5D-BE3B-C50FA0060840}"/>
    <dgm:cxn modelId="{BBB793F7-3A04-4B1B-8F76-C885C88C3CC9}" type="presOf" srcId="{ABB33269-7B6E-4B85-88F9-22620861B387}" destId="{99ACF6CE-DB46-474D-A730-6FAD5DC58135}" srcOrd="0" destOrd="0" presId="urn:microsoft.com/office/officeart/2005/8/layout/cycle3"/>
    <dgm:cxn modelId="{7E27D573-E36E-4426-B1EC-80838F66AEB5}" type="presParOf" srcId="{83BBCFD6-FE30-451B-83DA-07FD25E1D7E1}" destId="{4F4D4208-33EB-472C-945D-6A4128E7E0E2}" srcOrd="0" destOrd="0" presId="urn:microsoft.com/office/officeart/2005/8/layout/cycle3"/>
    <dgm:cxn modelId="{F034FDAB-29FA-49E6-9AF7-0E8899752D31}" type="presParOf" srcId="{4F4D4208-33EB-472C-945D-6A4128E7E0E2}" destId="{8EE0153B-B5AB-4403-9811-20839CB01A94}" srcOrd="0" destOrd="0" presId="urn:microsoft.com/office/officeart/2005/8/layout/cycle3"/>
    <dgm:cxn modelId="{B60370C0-218F-48FB-8E96-95FA6CC0C344}" type="presParOf" srcId="{4F4D4208-33EB-472C-945D-6A4128E7E0E2}" destId="{9A809462-56C4-421E-86E6-C5A7C035181C}" srcOrd="1" destOrd="0" presId="urn:microsoft.com/office/officeart/2005/8/layout/cycle3"/>
    <dgm:cxn modelId="{17E087F6-0345-4857-8F9E-4BE4AEDCA4F6}" type="presParOf" srcId="{4F4D4208-33EB-472C-945D-6A4128E7E0E2}" destId="{ECA4B28D-FB73-41A0-8E83-FCE202FAD9E6}" srcOrd="2" destOrd="0" presId="urn:microsoft.com/office/officeart/2005/8/layout/cycle3"/>
    <dgm:cxn modelId="{934D0A87-A00E-4716-8A60-5C00530F3CA1}" type="presParOf" srcId="{4F4D4208-33EB-472C-945D-6A4128E7E0E2}" destId="{C339F04C-A5BB-4A64-B845-1BAFD920C4F8}" srcOrd="3" destOrd="0" presId="urn:microsoft.com/office/officeart/2005/8/layout/cycle3"/>
    <dgm:cxn modelId="{055A8E85-FF58-47AA-BD48-66A7F074FDC6}" type="presParOf" srcId="{4F4D4208-33EB-472C-945D-6A4128E7E0E2}" destId="{6A22A8DF-822F-46D4-A73A-55EA8D5F57E4}" srcOrd="4" destOrd="0" presId="urn:microsoft.com/office/officeart/2005/8/layout/cycle3"/>
    <dgm:cxn modelId="{5DA2A195-8101-4D96-8408-B0CD939089FF}" type="presParOf" srcId="{4F4D4208-33EB-472C-945D-6A4128E7E0E2}" destId="{99ACF6CE-DB46-474D-A730-6FAD5DC58135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809462-56C4-421E-86E6-C5A7C035181C}">
      <dsp:nvSpPr>
        <dsp:cNvPr id="0" name=""/>
        <dsp:cNvSpPr/>
      </dsp:nvSpPr>
      <dsp:spPr>
        <a:xfrm>
          <a:off x="1511684" y="119782"/>
          <a:ext cx="5199286" cy="5199286"/>
        </a:xfrm>
        <a:prstGeom prst="circularArrow">
          <a:avLst>
            <a:gd name="adj1" fmla="val 5544"/>
            <a:gd name="adj2" fmla="val 330680"/>
            <a:gd name="adj3" fmla="val 14286589"/>
            <a:gd name="adj4" fmla="val 17082386"/>
            <a:gd name="adj5" fmla="val 5757"/>
          </a:avLst>
        </a:prstGeom>
        <a:solidFill>
          <a:schemeClr val="accent2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E0153B-B5AB-4403-9811-20839CB01A94}">
      <dsp:nvSpPr>
        <dsp:cNvPr id="0" name=""/>
        <dsp:cNvSpPr/>
      </dsp:nvSpPr>
      <dsp:spPr>
        <a:xfrm>
          <a:off x="3171816" y="2359"/>
          <a:ext cx="1879022" cy="1222557"/>
        </a:xfrm>
        <a:prstGeom prst="roundRect">
          <a:avLst/>
        </a:prstGeom>
        <a:solidFill>
          <a:srgbClr val="E3AA3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400" kern="1200" dirty="0">
            <a:solidFill>
              <a:schemeClr val="tx1"/>
            </a:solidFill>
          </a:endParaRPr>
        </a:p>
      </dsp:txBody>
      <dsp:txXfrm>
        <a:off x="3231496" y="62039"/>
        <a:ext cx="1759662" cy="1103197"/>
      </dsp:txXfrm>
    </dsp:sp>
    <dsp:sp modelId="{ECA4B28D-FB73-41A0-8E83-FCE202FAD9E6}">
      <dsp:nvSpPr>
        <dsp:cNvPr id="0" name=""/>
        <dsp:cNvSpPr/>
      </dsp:nvSpPr>
      <dsp:spPr>
        <a:xfrm>
          <a:off x="5280479" y="1534392"/>
          <a:ext cx="1879022" cy="1222557"/>
        </a:xfrm>
        <a:prstGeom prst="roundRect">
          <a:avLst/>
        </a:prstGeom>
        <a:solidFill>
          <a:srgbClr val="E3AA3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400" kern="1200" dirty="0">
            <a:solidFill>
              <a:schemeClr val="tx1"/>
            </a:solidFill>
          </a:endParaRPr>
        </a:p>
      </dsp:txBody>
      <dsp:txXfrm>
        <a:off x="5340159" y="1594072"/>
        <a:ext cx="1759662" cy="1103197"/>
      </dsp:txXfrm>
    </dsp:sp>
    <dsp:sp modelId="{C339F04C-A5BB-4A64-B845-1BAFD920C4F8}">
      <dsp:nvSpPr>
        <dsp:cNvPr id="0" name=""/>
        <dsp:cNvSpPr/>
      </dsp:nvSpPr>
      <dsp:spPr>
        <a:xfrm>
          <a:off x="4475041" y="4013274"/>
          <a:ext cx="1879022" cy="1222557"/>
        </a:xfrm>
        <a:prstGeom prst="roundRect">
          <a:avLst/>
        </a:prstGeom>
        <a:solidFill>
          <a:srgbClr val="E3AA3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400" kern="1200" dirty="0">
            <a:solidFill>
              <a:schemeClr val="tx1"/>
            </a:solidFill>
          </a:endParaRPr>
        </a:p>
      </dsp:txBody>
      <dsp:txXfrm>
        <a:off x="4534721" y="4072954"/>
        <a:ext cx="1759662" cy="1103197"/>
      </dsp:txXfrm>
    </dsp:sp>
    <dsp:sp modelId="{6A22A8DF-822F-46D4-A73A-55EA8D5F57E4}">
      <dsp:nvSpPr>
        <dsp:cNvPr id="0" name=""/>
        <dsp:cNvSpPr/>
      </dsp:nvSpPr>
      <dsp:spPr>
        <a:xfrm>
          <a:off x="1868590" y="4013274"/>
          <a:ext cx="1879022" cy="1222557"/>
        </a:xfrm>
        <a:prstGeom prst="roundRect">
          <a:avLst/>
        </a:prstGeom>
        <a:solidFill>
          <a:srgbClr val="E3AA3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400" kern="1200" dirty="0">
            <a:solidFill>
              <a:schemeClr val="tx1"/>
            </a:solidFill>
          </a:endParaRPr>
        </a:p>
      </dsp:txBody>
      <dsp:txXfrm>
        <a:off x="1928270" y="4072954"/>
        <a:ext cx="1759662" cy="1103197"/>
      </dsp:txXfrm>
    </dsp:sp>
    <dsp:sp modelId="{99ACF6CE-DB46-474D-A730-6FAD5DC58135}">
      <dsp:nvSpPr>
        <dsp:cNvPr id="0" name=""/>
        <dsp:cNvSpPr/>
      </dsp:nvSpPr>
      <dsp:spPr>
        <a:xfrm>
          <a:off x="1063153" y="1534392"/>
          <a:ext cx="1879022" cy="1222557"/>
        </a:xfrm>
        <a:prstGeom prst="roundRect">
          <a:avLst/>
        </a:prstGeom>
        <a:solidFill>
          <a:srgbClr val="E3AA3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400" kern="1200" dirty="0">
            <a:solidFill>
              <a:schemeClr val="tx1"/>
            </a:solidFill>
          </a:endParaRPr>
        </a:p>
      </dsp:txBody>
      <dsp:txXfrm>
        <a:off x="1122833" y="1594072"/>
        <a:ext cx="1759662" cy="11031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809462-56C4-421E-86E6-C5A7C035181C}">
      <dsp:nvSpPr>
        <dsp:cNvPr id="0" name=""/>
        <dsp:cNvSpPr/>
      </dsp:nvSpPr>
      <dsp:spPr>
        <a:xfrm>
          <a:off x="2289449" y="92006"/>
          <a:ext cx="3982775" cy="3982775"/>
        </a:xfrm>
        <a:prstGeom prst="circularArrow">
          <a:avLst>
            <a:gd name="adj1" fmla="val 5544"/>
            <a:gd name="adj2" fmla="val 330680"/>
            <a:gd name="adj3" fmla="val 14282986"/>
            <a:gd name="adj4" fmla="val 17084482"/>
            <a:gd name="adj5" fmla="val 5757"/>
          </a:avLst>
        </a:prstGeom>
        <a:solidFill>
          <a:schemeClr val="accent2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E0153B-B5AB-4403-9811-20839CB01A94}">
      <dsp:nvSpPr>
        <dsp:cNvPr id="0" name=""/>
        <dsp:cNvSpPr/>
      </dsp:nvSpPr>
      <dsp:spPr>
        <a:xfrm>
          <a:off x="3559600" y="1741"/>
          <a:ext cx="1442473" cy="938523"/>
        </a:xfrm>
        <a:prstGeom prst="roundRect">
          <a:avLst/>
        </a:prstGeom>
        <a:solidFill>
          <a:srgbClr val="E3AA3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 dirty="0">
            <a:solidFill>
              <a:schemeClr val="tx1"/>
            </a:solidFill>
          </a:endParaRPr>
        </a:p>
      </dsp:txBody>
      <dsp:txXfrm>
        <a:off x="3605415" y="47556"/>
        <a:ext cx="1350843" cy="846893"/>
      </dsp:txXfrm>
    </dsp:sp>
    <dsp:sp modelId="{ECA4B28D-FB73-41A0-8E83-FCE202FAD9E6}">
      <dsp:nvSpPr>
        <dsp:cNvPr id="0" name=""/>
        <dsp:cNvSpPr/>
      </dsp:nvSpPr>
      <dsp:spPr>
        <a:xfrm>
          <a:off x="5174886" y="1175315"/>
          <a:ext cx="1442473" cy="938523"/>
        </a:xfrm>
        <a:prstGeom prst="roundRect">
          <a:avLst/>
        </a:prstGeom>
        <a:solidFill>
          <a:srgbClr val="E3AA3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 dirty="0">
            <a:solidFill>
              <a:schemeClr val="tx1"/>
            </a:solidFill>
          </a:endParaRPr>
        </a:p>
      </dsp:txBody>
      <dsp:txXfrm>
        <a:off x="5220701" y="1221130"/>
        <a:ext cx="1350843" cy="846893"/>
      </dsp:txXfrm>
    </dsp:sp>
    <dsp:sp modelId="{C339F04C-A5BB-4A64-B845-1BAFD920C4F8}">
      <dsp:nvSpPr>
        <dsp:cNvPr id="0" name=""/>
        <dsp:cNvSpPr/>
      </dsp:nvSpPr>
      <dsp:spPr>
        <a:xfrm>
          <a:off x="4557902" y="3074197"/>
          <a:ext cx="1442473" cy="938523"/>
        </a:xfrm>
        <a:prstGeom prst="roundRect">
          <a:avLst/>
        </a:prstGeom>
        <a:solidFill>
          <a:srgbClr val="E3AA3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 dirty="0">
            <a:solidFill>
              <a:schemeClr val="tx1"/>
            </a:solidFill>
          </a:endParaRPr>
        </a:p>
      </dsp:txBody>
      <dsp:txXfrm>
        <a:off x="4603717" y="3120012"/>
        <a:ext cx="1350843" cy="846893"/>
      </dsp:txXfrm>
    </dsp:sp>
    <dsp:sp modelId="{6A22A8DF-822F-46D4-A73A-55EA8D5F57E4}">
      <dsp:nvSpPr>
        <dsp:cNvPr id="0" name=""/>
        <dsp:cNvSpPr/>
      </dsp:nvSpPr>
      <dsp:spPr>
        <a:xfrm>
          <a:off x="2561299" y="3074197"/>
          <a:ext cx="1442473" cy="938523"/>
        </a:xfrm>
        <a:prstGeom prst="roundRect">
          <a:avLst/>
        </a:prstGeom>
        <a:solidFill>
          <a:srgbClr val="E3AA3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 dirty="0">
            <a:solidFill>
              <a:schemeClr val="tx1"/>
            </a:solidFill>
          </a:endParaRPr>
        </a:p>
      </dsp:txBody>
      <dsp:txXfrm>
        <a:off x="2607114" y="3120012"/>
        <a:ext cx="1350843" cy="846893"/>
      </dsp:txXfrm>
    </dsp:sp>
    <dsp:sp modelId="{99ACF6CE-DB46-474D-A730-6FAD5DC58135}">
      <dsp:nvSpPr>
        <dsp:cNvPr id="0" name=""/>
        <dsp:cNvSpPr/>
      </dsp:nvSpPr>
      <dsp:spPr>
        <a:xfrm>
          <a:off x="1944315" y="1175315"/>
          <a:ext cx="1442473" cy="938523"/>
        </a:xfrm>
        <a:prstGeom prst="roundRect">
          <a:avLst/>
        </a:prstGeom>
        <a:solidFill>
          <a:srgbClr val="E3AA3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 dirty="0">
            <a:solidFill>
              <a:schemeClr val="tx1"/>
            </a:solidFill>
          </a:endParaRPr>
        </a:p>
      </dsp:txBody>
      <dsp:txXfrm>
        <a:off x="1990130" y="1221130"/>
        <a:ext cx="1350843" cy="84689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809462-56C4-421E-86E6-C5A7C035181C}">
      <dsp:nvSpPr>
        <dsp:cNvPr id="0" name=""/>
        <dsp:cNvSpPr/>
      </dsp:nvSpPr>
      <dsp:spPr>
        <a:xfrm>
          <a:off x="2425898" y="134546"/>
          <a:ext cx="5802922" cy="5802922"/>
        </a:xfrm>
        <a:prstGeom prst="circularArrow">
          <a:avLst>
            <a:gd name="adj1" fmla="val 5544"/>
            <a:gd name="adj2" fmla="val 330680"/>
            <a:gd name="adj3" fmla="val 14262799"/>
            <a:gd name="adj4" fmla="val 17096236"/>
            <a:gd name="adj5" fmla="val 5757"/>
          </a:avLst>
        </a:prstGeom>
        <a:solidFill>
          <a:schemeClr val="accent2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E0153B-B5AB-4403-9811-20839CB01A94}">
      <dsp:nvSpPr>
        <dsp:cNvPr id="0" name=""/>
        <dsp:cNvSpPr/>
      </dsp:nvSpPr>
      <dsp:spPr>
        <a:xfrm>
          <a:off x="4263887" y="503"/>
          <a:ext cx="2126945" cy="1383864"/>
        </a:xfrm>
        <a:prstGeom prst="roundRect">
          <a:avLst/>
        </a:prstGeom>
        <a:solidFill>
          <a:srgbClr val="E3AA3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400" kern="1200" dirty="0">
            <a:solidFill>
              <a:schemeClr val="tx1"/>
            </a:solidFill>
          </a:endParaRPr>
        </a:p>
      </dsp:txBody>
      <dsp:txXfrm>
        <a:off x="4331442" y="68058"/>
        <a:ext cx="1991835" cy="1248754"/>
      </dsp:txXfrm>
    </dsp:sp>
    <dsp:sp modelId="{ECA4B28D-FB73-41A0-8E83-FCE202FAD9E6}">
      <dsp:nvSpPr>
        <dsp:cNvPr id="0" name=""/>
        <dsp:cNvSpPr/>
      </dsp:nvSpPr>
      <dsp:spPr>
        <a:xfrm>
          <a:off x="6617366" y="1710406"/>
          <a:ext cx="2126945" cy="1383864"/>
        </a:xfrm>
        <a:prstGeom prst="roundRect">
          <a:avLst/>
        </a:prstGeom>
        <a:solidFill>
          <a:srgbClr val="E3AA3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400" kern="1200" dirty="0">
            <a:solidFill>
              <a:schemeClr val="tx1"/>
            </a:solidFill>
          </a:endParaRPr>
        </a:p>
      </dsp:txBody>
      <dsp:txXfrm>
        <a:off x="6684921" y="1777961"/>
        <a:ext cx="1991835" cy="1248754"/>
      </dsp:txXfrm>
    </dsp:sp>
    <dsp:sp modelId="{C339F04C-A5BB-4A64-B845-1BAFD920C4F8}">
      <dsp:nvSpPr>
        <dsp:cNvPr id="0" name=""/>
        <dsp:cNvSpPr/>
      </dsp:nvSpPr>
      <dsp:spPr>
        <a:xfrm>
          <a:off x="5718417" y="4477086"/>
          <a:ext cx="2126945" cy="1383864"/>
        </a:xfrm>
        <a:prstGeom prst="roundRect">
          <a:avLst/>
        </a:prstGeom>
        <a:solidFill>
          <a:srgbClr val="E3AA3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400" kern="1200" dirty="0">
            <a:solidFill>
              <a:schemeClr val="tx1"/>
            </a:solidFill>
          </a:endParaRPr>
        </a:p>
      </dsp:txBody>
      <dsp:txXfrm>
        <a:off x="5785972" y="4544641"/>
        <a:ext cx="1991835" cy="1248754"/>
      </dsp:txXfrm>
    </dsp:sp>
    <dsp:sp modelId="{6A22A8DF-822F-46D4-A73A-55EA8D5F57E4}">
      <dsp:nvSpPr>
        <dsp:cNvPr id="0" name=""/>
        <dsp:cNvSpPr/>
      </dsp:nvSpPr>
      <dsp:spPr>
        <a:xfrm>
          <a:off x="2809357" y="4477086"/>
          <a:ext cx="2126945" cy="1383864"/>
        </a:xfrm>
        <a:prstGeom prst="roundRect">
          <a:avLst/>
        </a:prstGeom>
        <a:solidFill>
          <a:srgbClr val="E3AA3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400" kern="1200" dirty="0">
            <a:solidFill>
              <a:schemeClr val="tx1"/>
            </a:solidFill>
          </a:endParaRPr>
        </a:p>
      </dsp:txBody>
      <dsp:txXfrm>
        <a:off x="2876912" y="4544641"/>
        <a:ext cx="1991835" cy="1248754"/>
      </dsp:txXfrm>
    </dsp:sp>
    <dsp:sp modelId="{99ACF6CE-DB46-474D-A730-6FAD5DC58135}">
      <dsp:nvSpPr>
        <dsp:cNvPr id="0" name=""/>
        <dsp:cNvSpPr/>
      </dsp:nvSpPr>
      <dsp:spPr>
        <a:xfrm>
          <a:off x="1910408" y="1710406"/>
          <a:ext cx="2126945" cy="1383864"/>
        </a:xfrm>
        <a:prstGeom prst="roundRect">
          <a:avLst/>
        </a:prstGeom>
        <a:solidFill>
          <a:srgbClr val="E3AA3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400" kern="1200" dirty="0">
            <a:solidFill>
              <a:schemeClr val="tx1"/>
            </a:solidFill>
          </a:endParaRPr>
        </a:p>
      </dsp:txBody>
      <dsp:txXfrm>
        <a:off x="1977963" y="1777961"/>
        <a:ext cx="1991835" cy="12487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80360" y="5387342"/>
            <a:ext cx="32644080" cy="11460480"/>
          </a:xfrm>
        </p:spPr>
        <p:txBody>
          <a:bodyPr anchor="b"/>
          <a:lstStyle>
            <a:lvl1pPr algn="ctr">
              <a:defRPr sz="2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17289782"/>
            <a:ext cx="28803600" cy="7947658"/>
          </a:xfrm>
        </p:spPr>
        <p:txBody>
          <a:bodyPr/>
          <a:lstStyle>
            <a:lvl1pPr marL="0" indent="0" algn="ctr">
              <a:buNone/>
              <a:defRPr sz="10080"/>
            </a:lvl1pPr>
            <a:lvl2pPr marL="1920240" indent="0" algn="ctr">
              <a:buNone/>
              <a:defRPr sz="8400"/>
            </a:lvl2pPr>
            <a:lvl3pPr marL="3840480" indent="0" algn="ctr">
              <a:buNone/>
              <a:defRPr sz="7560"/>
            </a:lvl3pPr>
            <a:lvl4pPr marL="5760720" indent="0" algn="ctr">
              <a:buNone/>
              <a:defRPr sz="6720"/>
            </a:lvl4pPr>
            <a:lvl5pPr marL="7680960" indent="0" algn="ctr">
              <a:buNone/>
              <a:defRPr sz="6720"/>
            </a:lvl5pPr>
            <a:lvl6pPr marL="9601200" indent="0" algn="ctr">
              <a:buNone/>
              <a:defRPr sz="6720"/>
            </a:lvl6pPr>
            <a:lvl7pPr marL="11521440" indent="0" algn="ctr">
              <a:buNone/>
              <a:defRPr sz="6720"/>
            </a:lvl7pPr>
            <a:lvl8pPr marL="13441680" indent="0" algn="ctr">
              <a:buNone/>
              <a:defRPr sz="6720"/>
            </a:lvl8pPr>
            <a:lvl9pPr marL="15361920" indent="0" algn="ctr">
              <a:buNone/>
              <a:defRPr sz="67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9EB80-704F-3F49-BA44-D44D735075FC}" type="datetimeFigureOut">
              <a:rPr lang="en-US" smtClean="0"/>
              <a:t>2/23/26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A68D7-AACA-A744-9848-0DB257BF8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625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9EB80-704F-3F49-BA44-D44D735075FC}" type="datetimeFigureOut">
              <a:rPr lang="en-US" smtClean="0"/>
              <a:t>2/23/26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A68D7-AACA-A744-9848-0DB257BF8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561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483437" y="1752600"/>
            <a:ext cx="8281035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40332" y="1752600"/>
            <a:ext cx="24363045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9EB80-704F-3F49-BA44-D44D735075FC}" type="datetimeFigureOut">
              <a:rPr lang="en-US" smtClean="0"/>
              <a:t>2/23/26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A68D7-AACA-A744-9848-0DB257BF8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572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9EB80-704F-3F49-BA44-D44D735075FC}" type="datetimeFigureOut">
              <a:rPr lang="en-US" smtClean="0"/>
              <a:t>2/23/26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A68D7-AACA-A744-9848-0DB257BF8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044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0330" y="8206749"/>
            <a:ext cx="33124140" cy="13693138"/>
          </a:xfrm>
        </p:spPr>
        <p:txBody>
          <a:bodyPr anchor="b"/>
          <a:lstStyle>
            <a:lvl1pPr>
              <a:defRPr sz="2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20330" y="22029429"/>
            <a:ext cx="33124140" cy="7200898"/>
          </a:xfrm>
        </p:spPr>
        <p:txBody>
          <a:bodyPr/>
          <a:lstStyle>
            <a:lvl1pPr marL="0" indent="0">
              <a:buNone/>
              <a:defRPr sz="10080">
                <a:solidFill>
                  <a:schemeClr val="tx1"/>
                </a:solidFill>
              </a:defRPr>
            </a:lvl1pPr>
            <a:lvl2pPr marL="1920240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2pPr>
            <a:lvl3pPr marL="384048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3pPr>
            <a:lvl4pPr marL="57607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76809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96012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15214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3441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9EB80-704F-3F49-BA44-D44D735075FC}" type="datetimeFigureOut">
              <a:rPr lang="en-US" smtClean="0"/>
              <a:t>2/23/26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A68D7-AACA-A744-9848-0DB257BF8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55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40330" y="8763000"/>
            <a:ext cx="1632204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42430" y="8763000"/>
            <a:ext cx="1632204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9EB80-704F-3F49-BA44-D44D735075FC}" type="datetimeFigureOut">
              <a:rPr lang="en-US" smtClean="0"/>
              <a:t>2/23/26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A68D7-AACA-A744-9848-0DB257BF8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836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332" y="1752607"/>
            <a:ext cx="3312414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45336" y="8069582"/>
            <a:ext cx="16247028" cy="3954778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45336" y="12024360"/>
            <a:ext cx="16247028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442432" y="8069582"/>
            <a:ext cx="16327042" cy="3954778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442432" y="12024360"/>
            <a:ext cx="1632704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9EB80-704F-3F49-BA44-D44D735075FC}" type="datetimeFigureOut">
              <a:rPr lang="en-US" smtClean="0"/>
              <a:t>2/23/26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A68D7-AACA-A744-9848-0DB257BF8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806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9EB80-704F-3F49-BA44-D44D735075FC}" type="datetimeFigureOut">
              <a:rPr lang="en-US" smtClean="0"/>
              <a:t>2/23/26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A68D7-AACA-A744-9848-0DB257BF8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167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9EB80-704F-3F49-BA44-D44D735075FC}" type="datetimeFigureOut">
              <a:rPr lang="en-US" smtClean="0"/>
              <a:t>2/23/26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A68D7-AACA-A744-9848-0DB257BF8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769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332" y="2194560"/>
            <a:ext cx="12386548" cy="768096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27042" y="4739647"/>
            <a:ext cx="19442430" cy="23393400"/>
          </a:xfrm>
        </p:spPr>
        <p:txBody>
          <a:bodyPr/>
          <a:lstStyle>
            <a:lvl1pPr>
              <a:defRPr sz="13440"/>
            </a:lvl1pPr>
            <a:lvl2pPr>
              <a:defRPr sz="11760"/>
            </a:lvl2pPr>
            <a:lvl3pPr>
              <a:defRPr sz="1008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45332" y="9875520"/>
            <a:ext cx="12386548" cy="18295622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9EB80-704F-3F49-BA44-D44D735075FC}" type="datetimeFigureOut">
              <a:rPr lang="en-US" smtClean="0"/>
              <a:t>2/23/26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A68D7-AACA-A744-9848-0DB257BF8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015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332" y="2194560"/>
            <a:ext cx="12386548" cy="768096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327042" y="4739647"/>
            <a:ext cx="19442430" cy="23393400"/>
          </a:xfrm>
        </p:spPr>
        <p:txBody>
          <a:bodyPr anchor="t"/>
          <a:lstStyle>
            <a:lvl1pPr marL="0" indent="0">
              <a:buNone/>
              <a:defRPr sz="13440"/>
            </a:lvl1pPr>
            <a:lvl2pPr marL="1920240" indent="0">
              <a:buNone/>
              <a:defRPr sz="11760"/>
            </a:lvl2pPr>
            <a:lvl3pPr marL="3840480" indent="0">
              <a:buNone/>
              <a:defRPr sz="10080"/>
            </a:lvl3pPr>
            <a:lvl4pPr marL="5760720" indent="0">
              <a:buNone/>
              <a:defRPr sz="8400"/>
            </a:lvl4pPr>
            <a:lvl5pPr marL="7680960" indent="0">
              <a:buNone/>
              <a:defRPr sz="8400"/>
            </a:lvl5pPr>
            <a:lvl6pPr marL="9601200" indent="0">
              <a:buNone/>
              <a:defRPr sz="8400"/>
            </a:lvl6pPr>
            <a:lvl7pPr marL="11521440" indent="0">
              <a:buNone/>
              <a:defRPr sz="8400"/>
            </a:lvl7pPr>
            <a:lvl8pPr marL="13441680" indent="0">
              <a:buNone/>
              <a:defRPr sz="8400"/>
            </a:lvl8pPr>
            <a:lvl9pPr marL="15361920" indent="0">
              <a:buNone/>
              <a:defRPr sz="8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45332" y="9875520"/>
            <a:ext cx="12386548" cy="18295622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9EB80-704F-3F49-BA44-D44D735075FC}" type="datetimeFigureOut">
              <a:rPr lang="en-US" smtClean="0"/>
              <a:t>2/23/26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A68D7-AACA-A744-9848-0DB257BF8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015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40330" y="1752607"/>
            <a:ext cx="3312414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40330" y="8763000"/>
            <a:ext cx="3312414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40330" y="30510487"/>
            <a:ext cx="86410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9EB80-704F-3F49-BA44-D44D735075FC}" type="datetimeFigureOut">
              <a:rPr lang="en-US" smtClean="0"/>
              <a:t>2/23/26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721590" y="30510487"/>
            <a:ext cx="129616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7123390" y="30510487"/>
            <a:ext cx="86410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A68D7-AACA-A744-9848-0DB257BF8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7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840480" rtl="0" eaLnBrk="1" latinLnBrk="0" hangingPunct="1">
        <a:lnSpc>
          <a:spcPct val="90000"/>
        </a:lnSpc>
        <a:spcBef>
          <a:spcPct val="0"/>
        </a:spcBef>
        <a:buNone/>
        <a:defRPr sz="184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0120" indent="-960120" algn="l" defTabSz="3840480" rtl="0" eaLnBrk="1" latinLnBrk="0" hangingPunct="1">
        <a:lnSpc>
          <a:spcPct val="90000"/>
        </a:lnSpc>
        <a:spcBef>
          <a:spcPts val="4200"/>
        </a:spcBef>
        <a:buFont typeface="Arial" panose="020B0604020202020204" pitchFamily="34" charset="0"/>
        <a:buChar char="•"/>
        <a:defRPr sz="11760" kern="1200">
          <a:solidFill>
            <a:schemeClr val="tx1"/>
          </a:solidFill>
          <a:latin typeface="+mn-lt"/>
          <a:ea typeface="+mn-ea"/>
          <a:cs typeface="+mn-cs"/>
        </a:defRPr>
      </a:lvl1pPr>
      <a:lvl2pPr marL="28803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8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1056132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5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63220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8404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768096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960120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6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.png"/><Relationship Id="rId18" Type="http://schemas.openxmlformats.org/officeDocument/2006/relationships/image" Target="../media/image12.svg"/><Relationship Id="rId26" Type="http://schemas.openxmlformats.org/officeDocument/2006/relationships/image" Target="../media/image20.svg"/><Relationship Id="rId3" Type="http://schemas.openxmlformats.org/officeDocument/2006/relationships/diagramLayout" Target="../diagrams/layout1.xml"/><Relationship Id="rId21" Type="http://schemas.openxmlformats.org/officeDocument/2006/relationships/image" Target="../media/image15.png"/><Relationship Id="rId7" Type="http://schemas.openxmlformats.org/officeDocument/2006/relationships/image" Target="../media/image1.png"/><Relationship Id="rId12" Type="http://schemas.openxmlformats.org/officeDocument/2006/relationships/image" Target="../media/image6.svg"/><Relationship Id="rId17" Type="http://schemas.openxmlformats.org/officeDocument/2006/relationships/image" Target="../media/image11.png"/><Relationship Id="rId25" Type="http://schemas.openxmlformats.org/officeDocument/2006/relationships/image" Target="../media/image19.png"/><Relationship Id="rId33" Type="http://schemas.openxmlformats.org/officeDocument/2006/relationships/image" Target="../media/image25.jpg"/><Relationship Id="rId2" Type="http://schemas.openxmlformats.org/officeDocument/2006/relationships/diagramData" Target="../diagrams/data1.xml"/><Relationship Id="rId16" Type="http://schemas.openxmlformats.org/officeDocument/2006/relationships/image" Target="../media/image10.svg"/><Relationship Id="rId20" Type="http://schemas.openxmlformats.org/officeDocument/2006/relationships/image" Target="../media/image14.svg"/><Relationship Id="rId29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openxmlformats.org/officeDocument/2006/relationships/image" Target="../media/image5.png"/><Relationship Id="rId24" Type="http://schemas.openxmlformats.org/officeDocument/2006/relationships/image" Target="../media/image18.svg"/><Relationship Id="rId32" Type="http://schemas.openxmlformats.org/officeDocument/2006/relationships/hyperlink" Target="https://www.wmed.edu/branding" TargetMode="External"/><Relationship Id="rId5" Type="http://schemas.openxmlformats.org/officeDocument/2006/relationships/diagramColors" Target="../diagrams/colors1.xml"/><Relationship Id="rId15" Type="http://schemas.openxmlformats.org/officeDocument/2006/relationships/image" Target="../media/image9.png"/><Relationship Id="rId23" Type="http://schemas.openxmlformats.org/officeDocument/2006/relationships/image" Target="../media/image17.png"/><Relationship Id="rId28" Type="http://schemas.openxmlformats.org/officeDocument/2006/relationships/image" Target="../media/image22.svg"/><Relationship Id="rId10" Type="http://schemas.openxmlformats.org/officeDocument/2006/relationships/image" Target="../media/image4.svg"/><Relationship Id="rId19" Type="http://schemas.openxmlformats.org/officeDocument/2006/relationships/image" Target="../media/image13.png"/><Relationship Id="rId31" Type="http://schemas.openxmlformats.org/officeDocument/2006/relationships/chart" Target="../charts/chart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3.png"/><Relationship Id="rId14" Type="http://schemas.openxmlformats.org/officeDocument/2006/relationships/image" Target="../media/image8.svg"/><Relationship Id="rId22" Type="http://schemas.openxmlformats.org/officeDocument/2006/relationships/image" Target="../media/image16.svg"/><Relationship Id="rId27" Type="http://schemas.openxmlformats.org/officeDocument/2006/relationships/image" Target="../media/image21.png"/><Relationship Id="rId30" Type="http://schemas.openxmlformats.org/officeDocument/2006/relationships/image" Target="../media/image24.svg"/><Relationship Id="rId8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.png"/><Relationship Id="rId18" Type="http://schemas.openxmlformats.org/officeDocument/2006/relationships/image" Target="../media/image12.svg"/><Relationship Id="rId26" Type="http://schemas.openxmlformats.org/officeDocument/2006/relationships/image" Target="../media/image20.svg"/><Relationship Id="rId3" Type="http://schemas.openxmlformats.org/officeDocument/2006/relationships/diagramLayout" Target="../diagrams/layout2.xml"/><Relationship Id="rId21" Type="http://schemas.openxmlformats.org/officeDocument/2006/relationships/image" Target="../media/image15.png"/><Relationship Id="rId34" Type="http://schemas.openxmlformats.org/officeDocument/2006/relationships/image" Target="../media/image25.jpg"/><Relationship Id="rId7" Type="http://schemas.openxmlformats.org/officeDocument/2006/relationships/image" Target="../media/image1.png"/><Relationship Id="rId12" Type="http://schemas.openxmlformats.org/officeDocument/2006/relationships/image" Target="../media/image6.svg"/><Relationship Id="rId17" Type="http://schemas.openxmlformats.org/officeDocument/2006/relationships/image" Target="../media/image11.png"/><Relationship Id="rId25" Type="http://schemas.openxmlformats.org/officeDocument/2006/relationships/image" Target="../media/image19.png"/><Relationship Id="rId33" Type="http://schemas.openxmlformats.org/officeDocument/2006/relationships/image" Target="../media/image26.png"/><Relationship Id="rId2" Type="http://schemas.openxmlformats.org/officeDocument/2006/relationships/diagramData" Target="../diagrams/data2.xml"/><Relationship Id="rId16" Type="http://schemas.openxmlformats.org/officeDocument/2006/relationships/image" Target="../media/image10.svg"/><Relationship Id="rId20" Type="http://schemas.openxmlformats.org/officeDocument/2006/relationships/image" Target="../media/image14.svg"/><Relationship Id="rId29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11" Type="http://schemas.openxmlformats.org/officeDocument/2006/relationships/image" Target="../media/image5.png"/><Relationship Id="rId24" Type="http://schemas.openxmlformats.org/officeDocument/2006/relationships/image" Target="../media/image18.svg"/><Relationship Id="rId32" Type="http://schemas.openxmlformats.org/officeDocument/2006/relationships/hyperlink" Target="https://med.wmich.edu/sites/default/files/WMed_Identity_Guide419.pdf" TargetMode="External"/><Relationship Id="rId5" Type="http://schemas.openxmlformats.org/officeDocument/2006/relationships/diagramColors" Target="../diagrams/colors2.xml"/><Relationship Id="rId15" Type="http://schemas.openxmlformats.org/officeDocument/2006/relationships/image" Target="../media/image9.png"/><Relationship Id="rId23" Type="http://schemas.openxmlformats.org/officeDocument/2006/relationships/image" Target="../media/image17.png"/><Relationship Id="rId28" Type="http://schemas.openxmlformats.org/officeDocument/2006/relationships/image" Target="../media/image22.svg"/><Relationship Id="rId10" Type="http://schemas.openxmlformats.org/officeDocument/2006/relationships/image" Target="../media/image4.svg"/><Relationship Id="rId19" Type="http://schemas.openxmlformats.org/officeDocument/2006/relationships/image" Target="../media/image13.png"/><Relationship Id="rId31" Type="http://schemas.openxmlformats.org/officeDocument/2006/relationships/chart" Target="../charts/chart2.xml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3.png"/><Relationship Id="rId14" Type="http://schemas.openxmlformats.org/officeDocument/2006/relationships/image" Target="../media/image8.svg"/><Relationship Id="rId22" Type="http://schemas.openxmlformats.org/officeDocument/2006/relationships/image" Target="../media/image16.svg"/><Relationship Id="rId27" Type="http://schemas.openxmlformats.org/officeDocument/2006/relationships/image" Target="../media/image21.png"/><Relationship Id="rId30" Type="http://schemas.openxmlformats.org/officeDocument/2006/relationships/image" Target="../media/image24.svg"/><Relationship Id="rId8" Type="http://schemas.openxmlformats.org/officeDocument/2006/relationships/image" Target="../media/image2.svg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.svg"/><Relationship Id="rId18" Type="http://schemas.openxmlformats.org/officeDocument/2006/relationships/image" Target="../media/image11.png"/><Relationship Id="rId26" Type="http://schemas.openxmlformats.org/officeDocument/2006/relationships/image" Target="../media/image19.png"/><Relationship Id="rId3" Type="http://schemas.openxmlformats.org/officeDocument/2006/relationships/diagramData" Target="../diagrams/data3.xml"/><Relationship Id="rId21" Type="http://schemas.openxmlformats.org/officeDocument/2006/relationships/image" Target="../media/image14.svg"/><Relationship Id="rId7" Type="http://schemas.microsoft.com/office/2007/relationships/diagramDrawing" Target="../diagrams/drawing3.xml"/><Relationship Id="rId12" Type="http://schemas.openxmlformats.org/officeDocument/2006/relationships/image" Target="../media/image5.png"/><Relationship Id="rId17" Type="http://schemas.openxmlformats.org/officeDocument/2006/relationships/image" Target="../media/image10.svg"/><Relationship Id="rId25" Type="http://schemas.openxmlformats.org/officeDocument/2006/relationships/image" Target="../media/image18.svg"/><Relationship Id="rId33" Type="http://schemas.openxmlformats.org/officeDocument/2006/relationships/hyperlink" Target="https://med.wmich.edu/sites/default/files/WMed_Identity_Guide419.pdf" TargetMode="External"/><Relationship Id="rId2" Type="http://schemas.openxmlformats.org/officeDocument/2006/relationships/image" Target="../media/image25.jpg"/><Relationship Id="rId16" Type="http://schemas.openxmlformats.org/officeDocument/2006/relationships/image" Target="../media/image9.png"/><Relationship Id="rId20" Type="http://schemas.openxmlformats.org/officeDocument/2006/relationships/image" Target="../media/image13.png"/><Relationship Id="rId29" Type="http://schemas.openxmlformats.org/officeDocument/2006/relationships/image" Target="../media/image22.sv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11" Type="http://schemas.openxmlformats.org/officeDocument/2006/relationships/image" Target="../media/image4.svg"/><Relationship Id="rId24" Type="http://schemas.openxmlformats.org/officeDocument/2006/relationships/image" Target="../media/image17.png"/><Relationship Id="rId32" Type="http://schemas.openxmlformats.org/officeDocument/2006/relationships/chart" Target="../charts/chart3.xml"/><Relationship Id="rId5" Type="http://schemas.openxmlformats.org/officeDocument/2006/relationships/diagramQuickStyle" Target="../diagrams/quickStyle3.xml"/><Relationship Id="rId15" Type="http://schemas.openxmlformats.org/officeDocument/2006/relationships/image" Target="../media/image8.svg"/><Relationship Id="rId23" Type="http://schemas.openxmlformats.org/officeDocument/2006/relationships/image" Target="../media/image16.svg"/><Relationship Id="rId28" Type="http://schemas.openxmlformats.org/officeDocument/2006/relationships/image" Target="../media/image21.png"/><Relationship Id="rId10" Type="http://schemas.openxmlformats.org/officeDocument/2006/relationships/image" Target="../media/image3.png"/><Relationship Id="rId19" Type="http://schemas.openxmlformats.org/officeDocument/2006/relationships/image" Target="../media/image12.svg"/><Relationship Id="rId31" Type="http://schemas.openxmlformats.org/officeDocument/2006/relationships/image" Target="../media/image24.svg"/><Relationship Id="rId4" Type="http://schemas.openxmlformats.org/officeDocument/2006/relationships/diagramLayout" Target="../diagrams/layout3.xml"/><Relationship Id="rId9" Type="http://schemas.openxmlformats.org/officeDocument/2006/relationships/image" Target="../media/image2.svg"/><Relationship Id="rId14" Type="http://schemas.openxmlformats.org/officeDocument/2006/relationships/image" Target="../media/image7.png"/><Relationship Id="rId22" Type="http://schemas.openxmlformats.org/officeDocument/2006/relationships/image" Target="../media/image15.png"/><Relationship Id="rId27" Type="http://schemas.openxmlformats.org/officeDocument/2006/relationships/image" Target="../media/image20.svg"/><Relationship Id="rId30" Type="http://schemas.openxmlformats.org/officeDocument/2006/relationships/image" Target="../media/image23.png"/><Relationship Id="rId8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13" Type="http://schemas.openxmlformats.org/officeDocument/2006/relationships/image" Target="../media/image9.png"/><Relationship Id="rId18" Type="http://schemas.openxmlformats.org/officeDocument/2006/relationships/image" Target="../media/image14.svg"/><Relationship Id="rId26" Type="http://schemas.openxmlformats.org/officeDocument/2006/relationships/image" Target="../media/image22.svg"/><Relationship Id="rId3" Type="http://schemas.openxmlformats.org/officeDocument/2006/relationships/hyperlink" Target="https://med.wmich.edu/sites/default/files/WMed_Identity_Guide419.pdf" TargetMode="External"/><Relationship Id="rId21" Type="http://schemas.openxmlformats.org/officeDocument/2006/relationships/image" Target="../media/image17.png"/><Relationship Id="rId7" Type="http://schemas.openxmlformats.org/officeDocument/2006/relationships/image" Target="../media/image3.png"/><Relationship Id="rId12" Type="http://schemas.openxmlformats.org/officeDocument/2006/relationships/image" Target="../media/image8.svg"/><Relationship Id="rId17" Type="http://schemas.openxmlformats.org/officeDocument/2006/relationships/image" Target="../media/image13.png"/><Relationship Id="rId25" Type="http://schemas.openxmlformats.org/officeDocument/2006/relationships/image" Target="../media/image21.png"/><Relationship Id="rId2" Type="http://schemas.openxmlformats.org/officeDocument/2006/relationships/chart" Target="../charts/chart4.xml"/><Relationship Id="rId16" Type="http://schemas.openxmlformats.org/officeDocument/2006/relationships/image" Target="../media/image12.svg"/><Relationship Id="rId20" Type="http://schemas.openxmlformats.org/officeDocument/2006/relationships/image" Target="../media/image16.svg"/><Relationship Id="rId29" Type="http://schemas.openxmlformats.org/officeDocument/2006/relationships/image" Target="../media/image25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svg"/><Relationship Id="rId11" Type="http://schemas.openxmlformats.org/officeDocument/2006/relationships/image" Target="../media/image7.png"/><Relationship Id="rId24" Type="http://schemas.openxmlformats.org/officeDocument/2006/relationships/image" Target="../media/image20.svg"/><Relationship Id="rId5" Type="http://schemas.openxmlformats.org/officeDocument/2006/relationships/image" Target="../media/image1.png"/><Relationship Id="rId15" Type="http://schemas.openxmlformats.org/officeDocument/2006/relationships/image" Target="../media/image11.png"/><Relationship Id="rId23" Type="http://schemas.openxmlformats.org/officeDocument/2006/relationships/image" Target="../media/image19.png"/><Relationship Id="rId28" Type="http://schemas.openxmlformats.org/officeDocument/2006/relationships/image" Target="../media/image24.svg"/><Relationship Id="rId10" Type="http://schemas.openxmlformats.org/officeDocument/2006/relationships/image" Target="../media/image6.svg"/><Relationship Id="rId19" Type="http://schemas.openxmlformats.org/officeDocument/2006/relationships/image" Target="../media/image15.png"/><Relationship Id="rId4" Type="http://schemas.openxmlformats.org/officeDocument/2006/relationships/image" Target="../media/image26.png"/><Relationship Id="rId9" Type="http://schemas.openxmlformats.org/officeDocument/2006/relationships/image" Target="../media/image5.png"/><Relationship Id="rId14" Type="http://schemas.openxmlformats.org/officeDocument/2006/relationships/image" Target="../media/image10.svg"/><Relationship Id="rId22" Type="http://schemas.openxmlformats.org/officeDocument/2006/relationships/image" Target="../media/image18.svg"/><Relationship Id="rId27" Type="http://schemas.openxmlformats.org/officeDocument/2006/relationships/image" Target="../media/image2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13" Type="http://schemas.openxmlformats.org/officeDocument/2006/relationships/image" Target="../media/image9.png"/><Relationship Id="rId18" Type="http://schemas.openxmlformats.org/officeDocument/2006/relationships/image" Target="../media/image14.svg"/><Relationship Id="rId26" Type="http://schemas.openxmlformats.org/officeDocument/2006/relationships/image" Target="../media/image22.svg"/><Relationship Id="rId3" Type="http://schemas.openxmlformats.org/officeDocument/2006/relationships/hyperlink" Target="https://med.wmich.edu/sites/default/files/WMed_Identity_Guide419.pdf" TargetMode="External"/><Relationship Id="rId21" Type="http://schemas.openxmlformats.org/officeDocument/2006/relationships/image" Target="../media/image17.png"/><Relationship Id="rId7" Type="http://schemas.openxmlformats.org/officeDocument/2006/relationships/image" Target="../media/image3.png"/><Relationship Id="rId12" Type="http://schemas.openxmlformats.org/officeDocument/2006/relationships/image" Target="../media/image8.svg"/><Relationship Id="rId17" Type="http://schemas.openxmlformats.org/officeDocument/2006/relationships/image" Target="../media/image13.png"/><Relationship Id="rId25" Type="http://schemas.openxmlformats.org/officeDocument/2006/relationships/image" Target="../media/image21.png"/><Relationship Id="rId2" Type="http://schemas.openxmlformats.org/officeDocument/2006/relationships/chart" Target="../charts/chart5.xml"/><Relationship Id="rId16" Type="http://schemas.openxmlformats.org/officeDocument/2006/relationships/image" Target="../media/image12.svg"/><Relationship Id="rId20" Type="http://schemas.openxmlformats.org/officeDocument/2006/relationships/image" Target="../media/image16.svg"/><Relationship Id="rId29" Type="http://schemas.openxmlformats.org/officeDocument/2006/relationships/image" Target="../media/image25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svg"/><Relationship Id="rId11" Type="http://schemas.openxmlformats.org/officeDocument/2006/relationships/image" Target="../media/image7.png"/><Relationship Id="rId24" Type="http://schemas.openxmlformats.org/officeDocument/2006/relationships/image" Target="../media/image20.svg"/><Relationship Id="rId5" Type="http://schemas.openxmlformats.org/officeDocument/2006/relationships/image" Target="../media/image1.png"/><Relationship Id="rId15" Type="http://schemas.openxmlformats.org/officeDocument/2006/relationships/image" Target="../media/image11.png"/><Relationship Id="rId23" Type="http://schemas.openxmlformats.org/officeDocument/2006/relationships/image" Target="../media/image19.png"/><Relationship Id="rId28" Type="http://schemas.openxmlformats.org/officeDocument/2006/relationships/image" Target="../media/image24.svg"/><Relationship Id="rId10" Type="http://schemas.openxmlformats.org/officeDocument/2006/relationships/image" Target="../media/image6.svg"/><Relationship Id="rId19" Type="http://schemas.openxmlformats.org/officeDocument/2006/relationships/image" Target="../media/image15.png"/><Relationship Id="rId4" Type="http://schemas.openxmlformats.org/officeDocument/2006/relationships/image" Target="../media/image26.png"/><Relationship Id="rId9" Type="http://schemas.openxmlformats.org/officeDocument/2006/relationships/image" Target="../media/image5.png"/><Relationship Id="rId14" Type="http://schemas.openxmlformats.org/officeDocument/2006/relationships/image" Target="../media/image10.svg"/><Relationship Id="rId22" Type="http://schemas.openxmlformats.org/officeDocument/2006/relationships/image" Target="../media/image18.svg"/><Relationship Id="rId27" Type="http://schemas.openxmlformats.org/officeDocument/2006/relationships/image" Target="../media/image2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13" Type="http://schemas.openxmlformats.org/officeDocument/2006/relationships/image" Target="../media/image9.png"/><Relationship Id="rId18" Type="http://schemas.openxmlformats.org/officeDocument/2006/relationships/image" Target="../media/image14.svg"/><Relationship Id="rId26" Type="http://schemas.openxmlformats.org/officeDocument/2006/relationships/image" Target="../media/image22.svg"/><Relationship Id="rId3" Type="http://schemas.openxmlformats.org/officeDocument/2006/relationships/hyperlink" Target="https://med.wmich.edu/sites/default/files/WMed_Identity_Guide419.pdf" TargetMode="External"/><Relationship Id="rId21" Type="http://schemas.openxmlformats.org/officeDocument/2006/relationships/image" Target="../media/image17.png"/><Relationship Id="rId7" Type="http://schemas.openxmlformats.org/officeDocument/2006/relationships/image" Target="../media/image3.png"/><Relationship Id="rId12" Type="http://schemas.openxmlformats.org/officeDocument/2006/relationships/image" Target="../media/image8.svg"/><Relationship Id="rId17" Type="http://schemas.openxmlformats.org/officeDocument/2006/relationships/image" Target="../media/image13.png"/><Relationship Id="rId25" Type="http://schemas.openxmlformats.org/officeDocument/2006/relationships/image" Target="../media/image21.png"/><Relationship Id="rId2" Type="http://schemas.openxmlformats.org/officeDocument/2006/relationships/chart" Target="../charts/chart6.xml"/><Relationship Id="rId16" Type="http://schemas.openxmlformats.org/officeDocument/2006/relationships/image" Target="../media/image12.svg"/><Relationship Id="rId20" Type="http://schemas.openxmlformats.org/officeDocument/2006/relationships/image" Target="../media/image16.svg"/><Relationship Id="rId29" Type="http://schemas.openxmlformats.org/officeDocument/2006/relationships/image" Target="../media/image25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svg"/><Relationship Id="rId11" Type="http://schemas.openxmlformats.org/officeDocument/2006/relationships/image" Target="../media/image7.png"/><Relationship Id="rId24" Type="http://schemas.openxmlformats.org/officeDocument/2006/relationships/image" Target="../media/image20.svg"/><Relationship Id="rId5" Type="http://schemas.openxmlformats.org/officeDocument/2006/relationships/image" Target="../media/image1.png"/><Relationship Id="rId15" Type="http://schemas.openxmlformats.org/officeDocument/2006/relationships/image" Target="../media/image11.png"/><Relationship Id="rId23" Type="http://schemas.openxmlformats.org/officeDocument/2006/relationships/image" Target="../media/image19.png"/><Relationship Id="rId28" Type="http://schemas.openxmlformats.org/officeDocument/2006/relationships/image" Target="../media/image24.svg"/><Relationship Id="rId10" Type="http://schemas.openxmlformats.org/officeDocument/2006/relationships/image" Target="../media/image6.svg"/><Relationship Id="rId19" Type="http://schemas.openxmlformats.org/officeDocument/2006/relationships/image" Target="../media/image15.png"/><Relationship Id="rId4" Type="http://schemas.openxmlformats.org/officeDocument/2006/relationships/image" Target="../media/image26.png"/><Relationship Id="rId9" Type="http://schemas.openxmlformats.org/officeDocument/2006/relationships/image" Target="../media/image5.png"/><Relationship Id="rId14" Type="http://schemas.openxmlformats.org/officeDocument/2006/relationships/image" Target="../media/image10.svg"/><Relationship Id="rId22" Type="http://schemas.openxmlformats.org/officeDocument/2006/relationships/image" Target="../media/image18.svg"/><Relationship Id="rId27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52">
            <a:extLst>
              <a:ext uri="{FF2B5EF4-FFF2-40B4-BE49-F238E27FC236}">
                <a16:creationId xmlns:a16="http://schemas.microsoft.com/office/drawing/2014/main" id="{38420D03-AB5C-284D-BDCF-39CCD6702A9B}"/>
              </a:ext>
            </a:extLst>
          </p:cNvPr>
          <p:cNvSpPr/>
          <p:nvPr/>
        </p:nvSpPr>
        <p:spPr>
          <a:xfrm>
            <a:off x="3090763" y="28930017"/>
            <a:ext cx="12729545" cy="3622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5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06DE0298-0BCA-C54E-B77A-5FB3F3F7406E}"/>
              </a:ext>
            </a:extLst>
          </p:cNvPr>
          <p:cNvSpPr/>
          <p:nvPr/>
        </p:nvSpPr>
        <p:spPr>
          <a:xfrm>
            <a:off x="19422441" y="5827632"/>
            <a:ext cx="15905455" cy="227675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5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CB32D3A1-9EA6-5B48-8E35-CB596685F96E}"/>
              </a:ext>
            </a:extLst>
          </p:cNvPr>
          <p:cNvSpPr/>
          <p:nvPr/>
        </p:nvSpPr>
        <p:spPr>
          <a:xfrm>
            <a:off x="3090763" y="5827633"/>
            <a:ext cx="15905455" cy="227675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5"/>
          </a:p>
        </p:txBody>
      </p:sp>
      <p:graphicFrame>
        <p:nvGraphicFramePr>
          <p:cNvPr id="62" name="Diagram 61">
            <a:extLst>
              <a:ext uri="{FF2B5EF4-FFF2-40B4-BE49-F238E27FC236}">
                <a16:creationId xmlns:a16="http://schemas.microsoft.com/office/drawing/2014/main" id="{672FAB07-D028-464C-AF04-4EA83EE390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9350357"/>
              </p:ext>
            </p:extLst>
          </p:nvPr>
        </p:nvGraphicFramePr>
        <p:xfrm>
          <a:off x="28734414" y="7681746"/>
          <a:ext cx="8222655" cy="5238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63" name="Group 62">
            <a:extLst>
              <a:ext uri="{FF2B5EF4-FFF2-40B4-BE49-F238E27FC236}">
                <a16:creationId xmlns:a16="http://schemas.microsoft.com/office/drawing/2014/main" id="{B13FB8A4-671A-ED4A-9AB0-B82070F43BDB}"/>
              </a:ext>
            </a:extLst>
          </p:cNvPr>
          <p:cNvGrpSpPr/>
          <p:nvPr/>
        </p:nvGrpSpPr>
        <p:grpSpPr>
          <a:xfrm>
            <a:off x="20529637" y="7877458"/>
            <a:ext cx="5622049" cy="4483896"/>
            <a:chOff x="15370885" y="26863299"/>
            <a:chExt cx="9033113" cy="5938402"/>
          </a:xfrm>
        </p:grpSpPr>
        <p:pic>
          <p:nvPicPr>
            <p:cNvPr id="64" name="Graphic 63" descr="Heart with pulse">
              <a:extLst>
                <a:ext uri="{FF2B5EF4-FFF2-40B4-BE49-F238E27FC236}">
                  <a16:creationId xmlns:a16="http://schemas.microsoft.com/office/drawing/2014/main" id="{DE0C10B6-840D-E64F-9FBD-DB1BC9BD528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22765272" y="31320244"/>
              <a:ext cx="1481457" cy="1481457"/>
            </a:xfrm>
            <a:prstGeom prst="rect">
              <a:avLst/>
            </a:prstGeom>
          </p:spPr>
        </p:pic>
        <p:pic>
          <p:nvPicPr>
            <p:cNvPr id="65" name="Graphic 64" descr="Heartbeat">
              <a:extLst>
                <a:ext uri="{FF2B5EF4-FFF2-40B4-BE49-F238E27FC236}">
                  <a16:creationId xmlns:a16="http://schemas.microsoft.com/office/drawing/2014/main" id="{41F95B30-9B65-2944-B86E-50FF32FCA988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20706655" y="26961380"/>
              <a:ext cx="1481457" cy="1481457"/>
            </a:xfrm>
            <a:prstGeom prst="rect">
              <a:avLst/>
            </a:prstGeom>
          </p:spPr>
        </p:pic>
        <p:pic>
          <p:nvPicPr>
            <p:cNvPr id="66" name="Graphic 65" descr="Medicine">
              <a:extLst>
                <a:ext uri="{FF2B5EF4-FFF2-40B4-BE49-F238E27FC236}">
                  <a16:creationId xmlns:a16="http://schemas.microsoft.com/office/drawing/2014/main" id="{28BE5A79-DA2A-B940-85E0-8786B3063E4A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20711129" y="31175208"/>
              <a:ext cx="1481457" cy="1481457"/>
            </a:xfrm>
            <a:prstGeom prst="rect">
              <a:avLst/>
            </a:prstGeom>
          </p:spPr>
        </p:pic>
        <p:pic>
          <p:nvPicPr>
            <p:cNvPr id="67" name="Graphic 66" descr="Brain">
              <a:extLst>
                <a:ext uri="{FF2B5EF4-FFF2-40B4-BE49-F238E27FC236}">
                  <a16:creationId xmlns:a16="http://schemas.microsoft.com/office/drawing/2014/main" id="{DB481B33-74C7-1044-8486-4849B3022C29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22922541" y="26863299"/>
              <a:ext cx="1481457" cy="1481457"/>
            </a:xfrm>
            <a:prstGeom prst="rect">
              <a:avLst/>
            </a:prstGeom>
          </p:spPr>
        </p:pic>
        <p:pic>
          <p:nvPicPr>
            <p:cNvPr id="68" name="Graphic 67" descr="Needle">
              <a:extLst>
                <a:ext uri="{FF2B5EF4-FFF2-40B4-BE49-F238E27FC236}">
                  <a16:creationId xmlns:a16="http://schemas.microsoft.com/office/drawing/2014/main" id="{B0449215-5ABB-0341-97B2-8A4243149FD7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15370885" y="29068294"/>
              <a:ext cx="1481457" cy="1481457"/>
            </a:xfrm>
            <a:prstGeom prst="rect">
              <a:avLst/>
            </a:prstGeom>
          </p:spPr>
        </p:pic>
        <p:pic>
          <p:nvPicPr>
            <p:cNvPr id="69" name="Graphic 68" descr="Eye dropper">
              <a:extLst>
                <a:ext uri="{FF2B5EF4-FFF2-40B4-BE49-F238E27FC236}">
                  <a16:creationId xmlns:a16="http://schemas.microsoft.com/office/drawing/2014/main" id="{D0EDA327-C3ED-7440-842F-5F7C9CBD224C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p:blipFill>
          <p:spPr>
            <a:xfrm>
              <a:off x="22765273" y="29137154"/>
              <a:ext cx="1481457" cy="1481457"/>
            </a:xfrm>
            <a:prstGeom prst="rect">
              <a:avLst/>
            </a:prstGeom>
          </p:spPr>
        </p:pic>
        <p:pic>
          <p:nvPicPr>
            <p:cNvPr id="70" name="Graphic 69" descr="First aid kit">
              <a:extLst>
                <a:ext uri="{FF2B5EF4-FFF2-40B4-BE49-F238E27FC236}">
                  <a16:creationId xmlns:a16="http://schemas.microsoft.com/office/drawing/2014/main" id="{C07A6E61-F5B3-9641-A422-0A0B25A0D8C8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/>
            </a:stretch>
          </p:blipFill>
          <p:spPr>
            <a:xfrm>
              <a:off x="15370885" y="31173521"/>
              <a:ext cx="1481457" cy="1481457"/>
            </a:xfrm>
            <a:prstGeom prst="rect">
              <a:avLst/>
            </a:prstGeom>
          </p:spPr>
        </p:pic>
        <p:pic>
          <p:nvPicPr>
            <p:cNvPr id="71" name="Graphic 70" descr="Ambulance">
              <a:extLst>
                <a:ext uri="{FF2B5EF4-FFF2-40B4-BE49-F238E27FC236}">
                  <a16:creationId xmlns:a16="http://schemas.microsoft.com/office/drawing/2014/main" id="{16763F63-E91A-FF4E-AF99-9DB6CC5E848F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2"/>
                </a:ext>
              </a:extLst>
            </a:blip>
            <a:stretch>
              <a:fillRect/>
            </a:stretch>
          </p:blipFill>
          <p:spPr>
            <a:xfrm>
              <a:off x="15370885" y="26963067"/>
              <a:ext cx="1481457" cy="1481457"/>
            </a:xfrm>
            <a:prstGeom prst="rect">
              <a:avLst/>
            </a:prstGeom>
          </p:spPr>
        </p:pic>
        <p:pic>
          <p:nvPicPr>
            <p:cNvPr id="72" name="Graphic 71" descr="Brain in head">
              <a:extLst>
                <a:ext uri="{FF2B5EF4-FFF2-40B4-BE49-F238E27FC236}">
                  <a16:creationId xmlns:a16="http://schemas.microsoft.com/office/drawing/2014/main" id="{E2719E31-8908-9343-9D01-6F5713A4292E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4"/>
                </a:ext>
              </a:extLst>
            </a:blip>
            <a:stretch>
              <a:fillRect/>
            </a:stretch>
          </p:blipFill>
          <p:spPr>
            <a:xfrm>
              <a:off x="20711129" y="29068294"/>
              <a:ext cx="1481457" cy="1481457"/>
            </a:xfrm>
            <a:prstGeom prst="rect">
              <a:avLst/>
            </a:prstGeom>
          </p:spPr>
        </p:pic>
        <p:pic>
          <p:nvPicPr>
            <p:cNvPr id="73" name="Graphic 72" descr="Stethoscope">
              <a:extLst>
                <a:ext uri="{FF2B5EF4-FFF2-40B4-BE49-F238E27FC236}">
                  <a16:creationId xmlns:a16="http://schemas.microsoft.com/office/drawing/2014/main" id="{125E0242-8D31-EB46-9B94-62D37D64BF1C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6"/>
                </a:ext>
              </a:extLst>
            </a:blip>
            <a:stretch>
              <a:fillRect/>
            </a:stretch>
          </p:blipFill>
          <p:spPr>
            <a:xfrm>
              <a:off x="18041009" y="29203582"/>
              <a:ext cx="1481457" cy="1481457"/>
            </a:xfrm>
            <a:prstGeom prst="rect">
              <a:avLst/>
            </a:prstGeom>
          </p:spPr>
        </p:pic>
        <p:pic>
          <p:nvPicPr>
            <p:cNvPr id="74" name="Graphic 73" descr="DNA">
              <a:extLst>
                <a:ext uri="{FF2B5EF4-FFF2-40B4-BE49-F238E27FC236}">
                  <a16:creationId xmlns:a16="http://schemas.microsoft.com/office/drawing/2014/main" id="{9F3B607C-E575-3644-873A-DE7AC58DB1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8"/>
                </a:ext>
              </a:extLst>
            </a:blip>
            <a:stretch>
              <a:fillRect/>
            </a:stretch>
          </p:blipFill>
          <p:spPr>
            <a:xfrm>
              <a:off x="18041008" y="31173520"/>
              <a:ext cx="1481457" cy="1481457"/>
            </a:xfrm>
            <a:prstGeom prst="rect">
              <a:avLst/>
            </a:prstGeom>
          </p:spPr>
        </p:pic>
        <p:pic>
          <p:nvPicPr>
            <p:cNvPr id="75" name="Graphic 74" descr="Hospital">
              <a:extLst>
                <a:ext uri="{FF2B5EF4-FFF2-40B4-BE49-F238E27FC236}">
                  <a16:creationId xmlns:a16="http://schemas.microsoft.com/office/drawing/2014/main" id="{06739093-DE3B-3D42-AC1F-49363B2933DB}"/>
                </a:ext>
              </a:extLst>
            </p:cNvPr>
            <p:cNvPicPr>
              <a:picLocks noChangeAspect="1"/>
            </p:cNvPicPr>
            <p:nvPr/>
          </p:nvPicPr>
          <p:blipFill>
            <a:blip r:embed="rId2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0"/>
                </a:ext>
              </a:extLst>
            </a:blip>
            <a:stretch>
              <a:fillRect/>
            </a:stretch>
          </p:blipFill>
          <p:spPr>
            <a:xfrm>
              <a:off x="18041010" y="26963068"/>
              <a:ext cx="1481457" cy="1481457"/>
            </a:xfrm>
            <a:prstGeom prst="rect">
              <a:avLst/>
            </a:prstGeom>
          </p:spPr>
        </p:pic>
      </p:grpSp>
      <p:graphicFrame>
        <p:nvGraphicFramePr>
          <p:cNvPr id="76" name="Chart 75">
            <a:extLst>
              <a:ext uri="{FF2B5EF4-FFF2-40B4-BE49-F238E27FC236}">
                <a16:creationId xmlns:a16="http://schemas.microsoft.com/office/drawing/2014/main" id="{1A7DB397-9ED4-FB4A-9B9C-8726A3E568E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73668334"/>
              </p:ext>
            </p:extLst>
          </p:nvPr>
        </p:nvGraphicFramePr>
        <p:xfrm>
          <a:off x="20940613" y="15581133"/>
          <a:ext cx="15579144" cy="69701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1"/>
          </a:graphicData>
        </a:graphic>
      </p:graphicFrame>
      <p:sp>
        <p:nvSpPr>
          <p:cNvPr id="79" name="Rectangle 78">
            <a:extLst>
              <a:ext uri="{FF2B5EF4-FFF2-40B4-BE49-F238E27FC236}">
                <a16:creationId xmlns:a16="http://schemas.microsoft.com/office/drawing/2014/main" id="{019DE8EF-58A2-9E4C-95E4-9272300AC384}"/>
              </a:ext>
            </a:extLst>
          </p:cNvPr>
          <p:cNvSpPr/>
          <p:nvPr/>
        </p:nvSpPr>
        <p:spPr>
          <a:xfrm>
            <a:off x="13716974" y="28930017"/>
            <a:ext cx="10986545" cy="3622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5">
              <a:solidFill>
                <a:srgbClr val="EBD397"/>
              </a:solidFill>
              <a:latin typeface="Georgia" panose="02040502050405020303" pitchFamily="18" charset="0"/>
            </a:endParaRPr>
          </a:p>
        </p:txBody>
      </p:sp>
      <p:sp>
        <p:nvSpPr>
          <p:cNvPr id="80" name="Title 1">
            <a:extLst>
              <a:ext uri="{FF2B5EF4-FFF2-40B4-BE49-F238E27FC236}">
                <a16:creationId xmlns:a16="http://schemas.microsoft.com/office/drawing/2014/main" id="{DA9A7A00-35B8-C947-94D0-F0360F6B41BE}"/>
              </a:ext>
            </a:extLst>
          </p:cNvPr>
          <p:cNvSpPr txBox="1">
            <a:spLocks/>
          </p:cNvSpPr>
          <p:nvPr/>
        </p:nvSpPr>
        <p:spPr>
          <a:xfrm>
            <a:off x="712883" y="30541182"/>
            <a:ext cx="17809729" cy="1813085"/>
          </a:xfrm>
          <a:prstGeom prst="rect">
            <a:avLst/>
          </a:prstGeom>
        </p:spPr>
        <p:txBody>
          <a:bodyPr wrap="square" lIns="74815" tIns="74815" bIns="74815" anchor="ctr">
            <a:sp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00000"/>
              </a:lnSpc>
            </a:pPr>
            <a:r>
              <a:rPr lang="en-US" sz="3600" dirty="0">
                <a:latin typeface="Georgia" panose="02040502050405020303" pitchFamily="18" charset="0"/>
              </a:rPr>
              <a:t>Add references as needed. </a:t>
            </a:r>
          </a:p>
          <a:p>
            <a:pPr algn="just">
              <a:lnSpc>
                <a:spcPct val="100000"/>
              </a:lnSpc>
            </a:pPr>
            <a:r>
              <a:rPr lang="en-US" sz="3600" dirty="0">
                <a:latin typeface="Georgia" panose="02040502050405020303" pitchFamily="18" charset="0"/>
              </a:rPr>
              <a:t>Orem ipsum dolor sit amet, consectetur adipiscing elit, sed do eiusmod tempor incididunt ut labore et dolore magna aliqua. </a:t>
            </a:r>
          </a:p>
        </p:txBody>
      </p:sp>
      <p:sp>
        <p:nvSpPr>
          <p:cNvPr id="81" name="Title 1">
            <a:extLst>
              <a:ext uri="{FF2B5EF4-FFF2-40B4-BE49-F238E27FC236}">
                <a16:creationId xmlns:a16="http://schemas.microsoft.com/office/drawing/2014/main" id="{827DF8E7-87BE-6749-9F36-4E8307ED1BD0}"/>
              </a:ext>
            </a:extLst>
          </p:cNvPr>
          <p:cNvSpPr txBox="1">
            <a:spLocks/>
          </p:cNvSpPr>
          <p:nvPr/>
        </p:nvSpPr>
        <p:spPr>
          <a:xfrm>
            <a:off x="19673476" y="30543432"/>
            <a:ext cx="18007024" cy="1813085"/>
          </a:xfrm>
          <a:prstGeom prst="rect">
            <a:avLst/>
          </a:prstGeom>
        </p:spPr>
        <p:txBody>
          <a:bodyPr wrap="square" lIns="74815" tIns="74815" bIns="74815" anchor="ctr">
            <a:sp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3600" dirty="0">
                <a:latin typeface="Georgia" panose="02040502050405020303" pitchFamily="18" charset="0"/>
              </a:rPr>
              <a:t>Add acknowledgement if any. </a:t>
            </a:r>
          </a:p>
          <a:p>
            <a:pPr>
              <a:lnSpc>
                <a:spcPct val="100000"/>
              </a:lnSpc>
            </a:pPr>
            <a:r>
              <a:rPr lang="en-US" sz="3600" dirty="0" err="1">
                <a:latin typeface="Georgia" panose="02040502050405020303" pitchFamily="18" charset="0"/>
              </a:rPr>
              <a:t>Dipiscing</a:t>
            </a:r>
            <a:r>
              <a:rPr lang="en-US" sz="3600" dirty="0">
                <a:latin typeface="Georgia" panose="02040502050405020303" pitchFamily="18" charset="0"/>
              </a:rPr>
              <a:t> elit, sed do eiusmod tempor incididunt ut labore et dolore magna aliqua. Ut enim ad minim veniam, quis </a:t>
            </a:r>
            <a:r>
              <a:rPr lang="en-US" sz="3600" dirty="0" err="1">
                <a:latin typeface="Georgia" panose="02040502050405020303" pitchFamily="18" charset="0"/>
              </a:rPr>
              <a:t>nostrud</a:t>
            </a:r>
            <a:r>
              <a:rPr lang="en-US" sz="3600" dirty="0">
                <a:latin typeface="Georgia" panose="02040502050405020303" pitchFamily="18" charset="0"/>
              </a:rPr>
              <a:t> exercitation.</a:t>
            </a:r>
          </a:p>
        </p:txBody>
      </p:sp>
      <p:sp>
        <p:nvSpPr>
          <p:cNvPr id="86" name="Title 1">
            <a:extLst>
              <a:ext uri="{FF2B5EF4-FFF2-40B4-BE49-F238E27FC236}">
                <a16:creationId xmlns:a16="http://schemas.microsoft.com/office/drawing/2014/main" id="{49F9888C-3155-9C41-8692-06FC9D36C7EE}"/>
              </a:ext>
            </a:extLst>
          </p:cNvPr>
          <p:cNvSpPr txBox="1">
            <a:spLocks/>
          </p:cNvSpPr>
          <p:nvPr/>
        </p:nvSpPr>
        <p:spPr>
          <a:xfrm>
            <a:off x="20039028" y="13374167"/>
            <a:ext cx="7566928" cy="1407274"/>
          </a:xfrm>
          <a:prstGeom prst="rect">
            <a:avLst/>
          </a:prstGeom>
          <a:noFill/>
        </p:spPr>
        <p:txBody>
          <a:bodyPr lIns="74815" tIns="74815" bIns="74815" anchor="ctr">
            <a:no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5000"/>
              </a:lnSpc>
            </a:pPr>
            <a:r>
              <a:rPr lang="en-US" sz="3273" b="1" dirty="0">
                <a:latin typeface="Georgia" panose="02040502050405020303" pitchFamily="18" charset="0"/>
              </a:rPr>
              <a:t>Figure 1: </a:t>
            </a:r>
            <a:r>
              <a:rPr lang="en-US" sz="3273" dirty="0">
                <a:latin typeface="Georgia" panose="02040502050405020303" pitchFamily="18" charset="0"/>
              </a:rPr>
              <a:t>Sample chart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F46F90BE-CA39-974F-A3B9-671AE4A7C8CA}"/>
              </a:ext>
            </a:extLst>
          </p:cNvPr>
          <p:cNvSpPr/>
          <p:nvPr/>
        </p:nvSpPr>
        <p:spPr>
          <a:xfrm>
            <a:off x="611284" y="18040512"/>
            <a:ext cx="18147844" cy="1044000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18" b="1" dirty="0">
                <a:latin typeface="Georgia" panose="02040502050405020303" pitchFamily="18" charset="0"/>
              </a:rPr>
              <a:t>METHODS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AC9ECE39-FE24-9E46-AB72-831A137DE6D5}"/>
              </a:ext>
            </a:extLst>
          </p:cNvPr>
          <p:cNvSpPr/>
          <p:nvPr/>
        </p:nvSpPr>
        <p:spPr>
          <a:xfrm>
            <a:off x="19693283" y="6024679"/>
            <a:ext cx="18151200" cy="1044000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18" b="1" dirty="0">
                <a:latin typeface="Georgia" panose="02040502050405020303" pitchFamily="18" charset="0"/>
              </a:rPr>
              <a:t>RESULTS</a:t>
            </a: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68488D4E-10C3-D54D-8A85-B14C43CB0473}"/>
              </a:ext>
            </a:extLst>
          </p:cNvPr>
          <p:cNvSpPr/>
          <p:nvPr/>
        </p:nvSpPr>
        <p:spPr>
          <a:xfrm>
            <a:off x="613957" y="29439870"/>
            <a:ext cx="18151200" cy="1044000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18" b="1" dirty="0">
                <a:latin typeface="Georgia" panose="02040502050405020303" pitchFamily="18" charset="0"/>
              </a:rPr>
              <a:t>REFERENCES</a:t>
            </a: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33EF3A6E-DC7E-E14E-87C2-F2C91EA01B3C}"/>
              </a:ext>
            </a:extLst>
          </p:cNvPr>
          <p:cNvSpPr/>
          <p:nvPr/>
        </p:nvSpPr>
        <p:spPr>
          <a:xfrm>
            <a:off x="19673476" y="29439867"/>
            <a:ext cx="18151200" cy="1044000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18" b="1" dirty="0">
                <a:latin typeface="Georgia" panose="02040502050405020303" pitchFamily="18" charset="0"/>
              </a:rPr>
              <a:t>ACKNOWLEDGEMENT</a:t>
            </a:r>
          </a:p>
        </p:txBody>
      </p:sp>
      <p:sp>
        <p:nvSpPr>
          <p:cNvPr id="92" name="Title 1">
            <a:extLst>
              <a:ext uri="{FF2B5EF4-FFF2-40B4-BE49-F238E27FC236}">
                <a16:creationId xmlns:a16="http://schemas.microsoft.com/office/drawing/2014/main" id="{9043CD66-DE86-6444-899C-A384F95A1F6C}"/>
              </a:ext>
            </a:extLst>
          </p:cNvPr>
          <p:cNvSpPr txBox="1">
            <a:spLocks/>
          </p:cNvSpPr>
          <p:nvPr/>
        </p:nvSpPr>
        <p:spPr>
          <a:xfrm>
            <a:off x="19991892" y="22448475"/>
            <a:ext cx="10324407" cy="1407274"/>
          </a:xfrm>
          <a:prstGeom prst="rect">
            <a:avLst/>
          </a:prstGeom>
          <a:noFill/>
        </p:spPr>
        <p:txBody>
          <a:bodyPr lIns="74815" tIns="74815" bIns="74815" anchor="ctr">
            <a:no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5000"/>
              </a:lnSpc>
            </a:pPr>
            <a:r>
              <a:rPr lang="en-US" sz="3273" b="1" dirty="0">
                <a:latin typeface="Georgia" panose="02040502050405020303" pitchFamily="18" charset="0"/>
              </a:rPr>
              <a:t>Figure 3: </a:t>
            </a:r>
            <a:r>
              <a:rPr lang="en-US" sz="3273" dirty="0">
                <a:latin typeface="Georgia" panose="02040502050405020303" pitchFamily="18" charset="0"/>
              </a:rPr>
              <a:t>Sample plot</a:t>
            </a:r>
          </a:p>
        </p:txBody>
      </p:sp>
      <p:sp>
        <p:nvSpPr>
          <p:cNvPr id="94" name="Title 1">
            <a:extLst>
              <a:ext uri="{FF2B5EF4-FFF2-40B4-BE49-F238E27FC236}">
                <a16:creationId xmlns:a16="http://schemas.microsoft.com/office/drawing/2014/main" id="{2E9DC375-505E-F141-AA45-2A5D3B4F872E}"/>
              </a:ext>
            </a:extLst>
          </p:cNvPr>
          <p:cNvSpPr txBox="1">
            <a:spLocks/>
          </p:cNvSpPr>
          <p:nvPr/>
        </p:nvSpPr>
        <p:spPr>
          <a:xfrm>
            <a:off x="30347744" y="13463529"/>
            <a:ext cx="6289937" cy="1407274"/>
          </a:xfrm>
          <a:prstGeom prst="rect">
            <a:avLst/>
          </a:prstGeom>
          <a:noFill/>
        </p:spPr>
        <p:txBody>
          <a:bodyPr lIns="74815" tIns="74815" bIns="74815" anchor="ctr">
            <a:no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5000"/>
              </a:lnSpc>
            </a:pPr>
            <a:r>
              <a:rPr lang="en-US" sz="3273" b="1" dirty="0">
                <a:latin typeface="Georgia" panose="02040502050405020303" pitchFamily="18" charset="0"/>
              </a:rPr>
              <a:t>Figure 2: </a:t>
            </a:r>
            <a:r>
              <a:rPr lang="en-US" sz="3273" dirty="0">
                <a:latin typeface="Georgia" panose="02040502050405020303" pitchFamily="18" charset="0"/>
              </a:rPr>
              <a:t>Sample medical icons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21BBC5C9-B207-E94B-9531-C2EF1537DD5C}"/>
              </a:ext>
            </a:extLst>
          </p:cNvPr>
          <p:cNvSpPr/>
          <p:nvPr/>
        </p:nvSpPr>
        <p:spPr>
          <a:xfrm>
            <a:off x="611283" y="6019929"/>
            <a:ext cx="18146895" cy="1044000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18" b="1" dirty="0">
                <a:latin typeface="Georgia" panose="02040502050405020303" pitchFamily="18" charset="0"/>
              </a:rPr>
              <a:t>I</a:t>
            </a:r>
            <a:r>
              <a:rPr lang="en-US" sz="4418" b="1" dirty="0">
                <a:solidFill>
                  <a:schemeClr val="bg1"/>
                </a:solidFill>
                <a:latin typeface="Georgia" panose="02040502050405020303" pitchFamily="18" charset="0"/>
              </a:rPr>
              <a:t>NTRODUCTION</a:t>
            </a:r>
            <a:endParaRPr lang="en-US" sz="4418" b="1" dirty="0">
              <a:latin typeface="Georgia" panose="02040502050405020303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F26201D-911D-B04D-9FF1-EDE5B6A508D4}"/>
              </a:ext>
            </a:extLst>
          </p:cNvPr>
          <p:cNvSpPr/>
          <p:nvPr/>
        </p:nvSpPr>
        <p:spPr>
          <a:xfrm>
            <a:off x="334964" y="5871375"/>
            <a:ext cx="18646162" cy="11811273"/>
          </a:xfrm>
          <a:prstGeom prst="rect">
            <a:avLst/>
          </a:prstGeom>
          <a:noFill/>
          <a:ln>
            <a:solidFill>
              <a:srgbClr val="3F29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5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1FB2CBB6-1DD8-FF41-A21F-2C45263E8597}"/>
              </a:ext>
            </a:extLst>
          </p:cNvPr>
          <p:cNvSpPr/>
          <p:nvPr/>
        </p:nvSpPr>
        <p:spPr>
          <a:xfrm>
            <a:off x="334964" y="17887378"/>
            <a:ext cx="18638827" cy="11186147"/>
          </a:xfrm>
          <a:prstGeom prst="rect">
            <a:avLst/>
          </a:prstGeom>
          <a:noFill/>
          <a:ln>
            <a:solidFill>
              <a:srgbClr val="3F29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5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007EF157-E706-C745-9BE9-A65A9665D60D}"/>
              </a:ext>
            </a:extLst>
          </p:cNvPr>
          <p:cNvSpPr/>
          <p:nvPr/>
        </p:nvSpPr>
        <p:spPr>
          <a:xfrm>
            <a:off x="19399793" y="5871374"/>
            <a:ext cx="18670043" cy="17984374"/>
          </a:xfrm>
          <a:prstGeom prst="rect">
            <a:avLst/>
          </a:prstGeom>
          <a:noFill/>
          <a:ln>
            <a:solidFill>
              <a:srgbClr val="3F29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5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11C58C9C-73BD-4944-ADCA-08FE1848209D}"/>
              </a:ext>
            </a:extLst>
          </p:cNvPr>
          <p:cNvSpPr/>
          <p:nvPr/>
        </p:nvSpPr>
        <p:spPr>
          <a:xfrm>
            <a:off x="19408584" y="24056993"/>
            <a:ext cx="18638827" cy="5016530"/>
          </a:xfrm>
          <a:prstGeom prst="rect">
            <a:avLst/>
          </a:prstGeom>
          <a:noFill/>
          <a:ln>
            <a:solidFill>
              <a:srgbClr val="3F29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5"/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DE3ECCC6-C5D3-C744-B58B-225B17F74E90}"/>
              </a:ext>
            </a:extLst>
          </p:cNvPr>
          <p:cNvSpPr/>
          <p:nvPr/>
        </p:nvSpPr>
        <p:spPr>
          <a:xfrm>
            <a:off x="19422440" y="29269963"/>
            <a:ext cx="18647395" cy="3313235"/>
          </a:xfrm>
          <a:prstGeom prst="rect">
            <a:avLst/>
          </a:prstGeom>
          <a:noFill/>
          <a:ln>
            <a:solidFill>
              <a:srgbClr val="3F29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5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C574DF32-E175-4F4D-91DF-A17BA7A830A2}"/>
              </a:ext>
            </a:extLst>
          </p:cNvPr>
          <p:cNvSpPr/>
          <p:nvPr/>
        </p:nvSpPr>
        <p:spPr>
          <a:xfrm>
            <a:off x="334963" y="29269963"/>
            <a:ext cx="18638827" cy="3313235"/>
          </a:xfrm>
          <a:prstGeom prst="rect">
            <a:avLst/>
          </a:prstGeom>
          <a:noFill/>
          <a:ln>
            <a:solidFill>
              <a:srgbClr val="3F29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5"/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C55D3078-312B-874E-B780-54670A81F597}"/>
              </a:ext>
            </a:extLst>
          </p:cNvPr>
          <p:cNvSpPr txBox="1"/>
          <p:nvPr/>
        </p:nvSpPr>
        <p:spPr>
          <a:xfrm>
            <a:off x="1009929" y="7097137"/>
            <a:ext cx="17849849" cy="11300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982"/>
              </a:spcAft>
            </a:pPr>
            <a:r>
              <a:rPr lang="en-US" sz="3600" b="1" dirty="0">
                <a:latin typeface="Georgia" panose="02040502050405020303" pitchFamily="18" charset="0"/>
              </a:rPr>
              <a:t>WMed Recommended Fonts:</a:t>
            </a:r>
          </a:p>
          <a:p>
            <a:r>
              <a:rPr lang="en-US" sz="3600" dirty="0">
                <a:latin typeface="Georgia" panose="02040502050405020303" pitchFamily="18" charset="0"/>
              </a:rPr>
              <a:t>(Some of these fonts may not be available on your computer.)</a:t>
            </a:r>
          </a:p>
          <a:p>
            <a:pPr marL="467601" indent="-467601"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New Caledonia LT Std</a:t>
            </a:r>
          </a:p>
          <a:p>
            <a:pPr marL="467601" indent="-467601"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Georgia</a:t>
            </a:r>
          </a:p>
          <a:p>
            <a:pPr marL="467601" indent="-467601"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Trade Gothic LT Std</a:t>
            </a:r>
          </a:p>
          <a:p>
            <a:pPr marL="467601" indent="-467601">
              <a:buFont typeface="Arial" panose="020B0604020202020204" pitchFamily="34" charset="0"/>
              <a:buChar char="•"/>
            </a:pPr>
            <a:r>
              <a:rPr lang="en-US" sz="3600" dirty="0" err="1">
                <a:latin typeface="Georgia" panose="02040502050405020303" pitchFamily="18" charset="0"/>
              </a:rPr>
              <a:t>Univers</a:t>
            </a:r>
            <a:r>
              <a:rPr lang="en-US" sz="3600" dirty="0">
                <a:latin typeface="Georgia" panose="02040502050405020303" pitchFamily="18" charset="0"/>
              </a:rPr>
              <a:t> LT Std</a:t>
            </a:r>
          </a:p>
          <a:p>
            <a:pPr marL="467601" indent="-467601"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Helvetica</a:t>
            </a:r>
          </a:p>
          <a:p>
            <a:r>
              <a:rPr lang="en-US" sz="3600" dirty="0">
                <a:latin typeface="Georgia" panose="02040502050405020303" pitchFamily="18" charset="0"/>
              </a:rPr>
              <a:t>Other fonts may be used but should be easy to read and professional.</a:t>
            </a:r>
          </a:p>
          <a:p>
            <a:r>
              <a:rPr lang="en-US" sz="3600" dirty="0">
                <a:latin typeface="Georgia" panose="02040502050405020303" pitchFamily="18" charset="0"/>
              </a:rPr>
              <a:t>See the </a:t>
            </a:r>
            <a:r>
              <a:rPr lang="en-US" sz="3600" dirty="0">
                <a:latin typeface="Georgia" panose="02040502050405020303" pitchFamily="18" charset="0"/>
                <a:hlinkClick r:id="rId32"/>
              </a:rPr>
              <a:t>WMed Identity Guide </a:t>
            </a:r>
            <a:r>
              <a:rPr lang="en-US" sz="3600" dirty="0">
                <a:latin typeface="Georgia" panose="02040502050405020303" pitchFamily="18" charset="0"/>
              </a:rPr>
              <a:t>for more information and Secondary/Accent colors.</a:t>
            </a:r>
          </a:p>
          <a:p>
            <a:endParaRPr lang="en-US" sz="3600" dirty="0">
              <a:latin typeface="Georgia" panose="02040502050405020303" pitchFamily="18" charset="0"/>
            </a:endParaRPr>
          </a:p>
          <a:p>
            <a:r>
              <a:rPr lang="en-US" sz="3600" dirty="0">
                <a:latin typeface="Georgia" panose="02040502050405020303" pitchFamily="18" charset="0"/>
              </a:rPr>
              <a:t>Adjust font size to fit the text in the poster.</a:t>
            </a:r>
          </a:p>
          <a:p>
            <a:endParaRPr lang="en-US" sz="3600" dirty="0">
              <a:latin typeface="Georgia" panose="02040502050405020303" pitchFamily="18" charset="0"/>
            </a:endParaRPr>
          </a:p>
          <a:p>
            <a:r>
              <a:rPr lang="en-US" sz="3600" dirty="0">
                <a:solidFill>
                  <a:srgbClr val="FF0000"/>
                </a:solidFill>
                <a:latin typeface="Georgia" panose="02040502050405020303" pitchFamily="18" charset="0"/>
              </a:rPr>
              <a:t>When Submitting your file:</a:t>
            </a:r>
            <a:endParaRPr lang="en-US" sz="3600" dirty="0">
              <a:latin typeface="Georgia" panose="02040502050405020303" pitchFamily="18" charset="0"/>
            </a:endParaRPr>
          </a:p>
          <a:p>
            <a:r>
              <a:rPr lang="en-US" sz="3600" dirty="0">
                <a:latin typeface="Georgia" panose="02040502050405020303" pitchFamily="18" charset="0"/>
              </a:rPr>
              <a:t>The name MUST be the abstract ID, followed by the FIRST author’s last name.</a:t>
            </a:r>
          </a:p>
          <a:p>
            <a:r>
              <a:rPr lang="en-US" sz="3600" dirty="0">
                <a:latin typeface="Georgia" panose="02040502050405020303" pitchFamily="18" charset="0"/>
              </a:rPr>
              <a:t>EXAMPLE: 23.smith.pdf</a:t>
            </a:r>
          </a:p>
          <a:p>
            <a:endParaRPr lang="en-US" sz="3600" dirty="0">
              <a:latin typeface="Georgia" panose="02040502050405020303" pitchFamily="18" charset="0"/>
            </a:endParaRPr>
          </a:p>
          <a:p>
            <a:r>
              <a:rPr lang="en-US" sz="3600" dirty="0">
                <a:latin typeface="Georgia" panose="02040502050405020303" pitchFamily="18" charset="0"/>
              </a:rPr>
              <a:t>A PowerPoint copy should always be retained. </a:t>
            </a:r>
          </a:p>
          <a:p>
            <a:r>
              <a:rPr lang="en-US" sz="3600" dirty="0">
                <a:latin typeface="Georgia" panose="02040502050405020303" pitchFamily="18" charset="0"/>
              </a:rPr>
              <a:t>Save as a .pdf for submission to printing. </a:t>
            </a:r>
          </a:p>
          <a:p>
            <a:endParaRPr lang="en-US" sz="3600" dirty="0">
              <a:latin typeface="Georgia" panose="02040502050405020303" pitchFamily="18" charset="0"/>
            </a:endParaRPr>
          </a:p>
          <a:p>
            <a:endParaRPr lang="en-US" sz="3600" dirty="0">
              <a:latin typeface="Georgia" panose="02040502050405020303" pitchFamily="18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70D5B566-CD85-774C-948E-3CE0CA57955D}"/>
              </a:ext>
            </a:extLst>
          </p:cNvPr>
          <p:cNvSpPr txBox="1"/>
          <p:nvPr/>
        </p:nvSpPr>
        <p:spPr>
          <a:xfrm>
            <a:off x="712884" y="19406207"/>
            <a:ext cx="18073478" cy="69164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Georgia" panose="02040502050405020303" pitchFamily="18" charset="0"/>
              </a:rPr>
              <a:t>Poster Design Tips:</a:t>
            </a:r>
          </a:p>
          <a:p>
            <a:pPr marL="467601" indent="-467601">
              <a:buFont typeface="Arial" panose="020B0604020202020204" pitchFamily="34" charset="0"/>
              <a:buChar char="•"/>
            </a:pPr>
            <a:endParaRPr lang="en-US" sz="3600" dirty="0">
              <a:latin typeface="Georgia" panose="02040502050405020303" pitchFamily="18" charset="0"/>
            </a:endParaRPr>
          </a:p>
          <a:p>
            <a:pPr marL="467601" indent="-46760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Simple is good, don’t make things crowded. (This includes the title and body)</a:t>
            </a:r>
          </a:p>
          <a:p>
            <a:pPr marL="467601" indent="-46760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Make important information stand out.</a:t>
            </a:r>
          </a:p>
          <a:p>
            <a:pPr marL="467601" indent="-46760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Bullets and numbering can improve readability.</a:t>
            </a:r>
          </a:p>
          <a:p>
            <a:pPr marL="467601" indent="-46760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Pay attention to spacing. Keep uniform distances down the column and in each section.</a:t>
            </a:r>
          </a:p>
          <a:p>
            <a:pPr marL="467601" indent="-46760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Do not alter the WMed logo (this will result in rejection)</a:t>
            </a:r>
          </a:p>
          <a:p>
            <a:pPr marL="467601" indent="-46760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View your poster at 200% size to ensure you are happy with the graphic quality.</a:t>
            </a: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1DE3110F-ECBE-924F-AAA5-360EDE79BF86}"/>
              </a:ext>
            </a:extLst>
          </p:cNvPr>
          <p:cNvSpPr/>
          <p:nvPr/>
        </p:nvSpPr>
        <p:spPr>
          <a:xfrm>
            <a:off x="19641272" y="24229907"/>
            <a:ext cx="18151200" cy="1044000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18" b="1" dirty="0">
                <a:latin typeface="Georgia" panose="02040502050405020303" pitchFamily="18" charset="0"/>
              </a:rPr>
              <a:t>CONCLUSION</a:t>
            </a:r>
          </a:p>
        </p:txBody>
      </p:sp>
      <p:sp>
        <p:nvSpPr>
          <p:cNvPr id="110" name="Title 1">
            <a:extLst>
              <a:ext uri="{FF2B5EF4-FFF2-40B4-BE49-F238E27FC236}">
                <a16:creationId xmlns:a16="http://schemas.microsoft.com/office/drawing/2014/main" id="{956C6FA3-DDFF-5943-AE90-57921E1E4560}"/>
              </a:ext>
            </a:extLst>
          </p:cNvPr>
          <p:cNvSpPr txBox="1">
            <a:spLocks/>
          </p:cNvSpPr>
          <p:nvPr/>
        </p:nvSpPr>
        <p:spPr>
          <a:xfrm>
            <a:off x="19610203" y="25335712"/>
            <a:ext cx="18050642" cy="3475078"/>
          </a:xfrm>
          <a:prstGeom prst="rect">
            <a:avLst/>
          </a:prstGeom>
        </p:spPr>
        <p:txBody>
          <a:bodyPr wrap="square" lIns="74815" tIns="74815" bIns="74815" anchor="ctr">
            <a:sp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67601" indent="-46760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Simple is good, don’t make things crowded.</a:t>
            </a:r>
          </a:p>
          <a:p>
            <a:pPr marL="467601" indent="-46760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Make important information stand out (Bullets and numbering can improve readability)</a:t>
            </a:r>
          </a:p>
          <a:p>
            <a:pPr marL="467601" indent="-46760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Pay attention to spacing. </a:t>
            </a:r>
          </a:p>
          <a:p>
            <a:pPr marL="467601" indent="-46760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Keep uniform distances down the column and in each section.</a:t>
            </a:r>
          </a:p>
          <a:p>
            <a:pPr marL="467601" indent="-46760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Do not alter the WMed logo.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54018DE-EC29-A218-57D3-17E99F4090E0}"/>
              </a:ext>
            </a:extLst>
          </p:cNvPr>
          <p:cNvSpPr/>
          <p:nvPr/>
        </p:nvSpPr>
        <p:spPr>
          <a:xfrm flipV="1">
            <a:off x="0" y="5420308"/>
            <a:ext cx="38404799" cy="144000"/>
          </a:xfrm>
          <a:prstGeom prst="rect">
            <a:avLst/>
          </a:prstGeom>
          <a:solidFill>
            <a:srgbClr val="3F291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5">
              <a:latin typeface="Georgia" panose="02040502050405020303" pitchFamily="18" charset="0"/>
            </a:endParaRPr>
          </a:p>
        </p:txBody>
      </p:sp>
      <p:pic>
        <p:nvPicPr>
          <p:cNvPr id="7" name="Picture 6" descr="Text&#10;&#10;Description automatically generated">
            <a:extLst>
              <a:ext uri="{FF2B5EF4-FFF2-40B4-BE49-F238E27FC236}">
                <a16:creationId xmlns:a16="http://schemas.microsoft.com/office/drawing/2014/main" id="{4E7480EE-E885-478B-3124-3BAB197D1685}"/>
              </a:ext>
            </a:extLst>
          </p:cNvPr>
          <p:cNvPicPr>
            <a:picLocks noChangeAspect="1"/>
          </p:cNvPicPr>
          <p:nvPr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732" y="1643073"/>
            <a:ext cx="4284000" cy="260364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AB70883-FE35-2247-990F-13C70D4F8EFB}"/>
              </a:ext>
            </a:extLst>
          </p:cNvPr>
          <p:cNvSpPr txBox="1">
            <a:spLocks/>
          </p:cNvSpPr>
          <p:nvPr/>
        </p:nvSpPr>
        <p:spPr>
          <a:xfrm>
            <a:off x="33658377" y="646563"/>
            <a:ext cx="4284000" cy="417152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18"/>
              <a:t>Department/</a:t>
            </a:r>
          </a:p>
          <a:p>
            <a:pPr algn="ctr"/>
            <a:r>
              <a:rPr lang="en-US" sz="4418"/>
              <a:t>collaborating </a:t>
            </a:r>
            <a:r>
              <a:rPr lang="en-US" sz="4418" dirty="0"/>
              <a:t>institution's logo: same height and/or width as WMed logo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117C681-497B-297F-4A9C-2077C51FF8AB}"/>
              </a:ext>
            </a:extLst>
          </p:cNvPr>
          <p:cNvSpPr txBox="1"/>
          <p:nvPr/>
        </p:nvSpPr>
        <p:spPr>
          <a:xfrm>
            <a:off x="6030976" y="2424366"/>
            <a:ext cx="2630309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dirty="0">
                <a:latin typeface="Georgia" panose="02040502050405020303" pitchFamily="18" charset="0"/>
              </a:rPr>
              <a:t>Presenting author name </a:t>
            </a:r>
            <a:r>
              <a:rPr lang="en-US" sz="4400" u="sng" dirty="0">
                <a:latin typeface="Georgia" panose="02040502050405020303" pitchFamily="18" charset="0"/>
              </a:rPr>
              <a:t>(Underline)</a:t>
            </a:r>
            <a:r>
              <a:rPr lang="en-US" sz="4400" dirty="0">
                <a:latin typeface="Georgia" panose="02040502050405020303" pitchFamily="18" charset="0"/>
              </a:rPr>
              <a:t>, other co-author’s names: 44-point, centered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C1BEB70-1D60-FD40-AC60-6F0FC4BDEC5A}"/>
              </a:ext>
            </a:extLst>
          </p:cNvPr>
          <p:cNvSpPr txBox="1"/>
          <p:nvPr/>
        </p:nvSpPr>
        <p:spPr>
          <a:xfrm>
            <a:off x="7189251" y="868386"/>
            <a:ext cx="240116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latin typeface="Georgia" panose="02040502050405020303" pitchFamily="18" charset="0"/>
              </a:rPr>
              <a:t>This Scientific Poster Template is Provided by WMed: 54-point, centered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2DE1C03-51C1-F97C-5E3A-648E946C6508}"/>
              </a:ext>
            </a:extLst>
          </p:cNvPr>
          <p:cNvSpPr txBox="1"/>
          <p:nvPr/>
        </p:nvSpPr>
        <p:spPr>
          <a:xfrm>
            <a:off x="7189250" y="3667703"/>
            <a:ext cx="24011609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200" dirty="0">
                <a:latin typeface="Georgia" panose="02040502050405020303" pitchFamily="18" charset="0"/>
                <a:ea typeface="Calibri" panose="020F0502020204030204" pitchFamily="34" charset="0"/>
              </a:rPr>
              <a:t>Department, Division, </a:t>
            </a:r>
          </a:p>
          <a:p>
            <a:pPr algn="ctr"/>
            <a:r>
              <a:rPr lang="en-US" sz="4200" dirty="0">
                <a:latin typeface="Georgia" panose="02040502050405020303" pitchFamily="18" charset="0"/>
                <a:ea typeface="Calibri" panose="020F0502020204030204" pitchFamily="34" charset="0"/>
              </a:rPr>
              <a:t>Western Michigan University Homer Stryker M.D. School of Medicine, Kalamazoo, MI</a:t>
            </a:r>
            <a:endParaRPr lang="en-US" sz="42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91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6719A0A1-A42D-084A-8143-54D109DC704B}"/>
              </a:ext>
            </a:extLst>
          </p:cNvPr>
          <p:cNvSpPr/>
          <p:nvPr/>
        </p:nvSpPr>
        <p:spPr>
          <a:xfrm>
            <a:off x="333289" y="28930017"/>
            <a:ext cx="18649070" cy="3622909"/>
          </a:xfrm>
          <a:prstGeom prst="rect">
            <a:avLst/>
          </a:prstGeom>
          <a:solidFill>
            <a:srgbClr val="EBD3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5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C6F1FC7-5E35-4043-962C-1DDB8667CBFE}"/>
              </a:ext>
            </a:extLst>
          </p:cNvPr>
          <p:cNvSpPr/>
          <p:nvPr/>
        </p:nvSpPr>
        <p:spPr>
          <a:xfrm>
            <a:off x="19422441" y="5827632"/>
            <a:ext cx="18661255" cy="22767598"/>
          </a:xfrm>
          <a:prstGeom prst="rect">
            <a:avLst/>
          </a:prstGeom>
          <a:solidFill>
            <a:srgbClr val="EBD3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F277D64-6CD4-EE4E-9D16-C6AE6AD2CFCF}"/>
              </a:ext>
            </a:extLst>
          </p:cNvPr>
          <p:cNvSpPr/>
          <p:nvPr/>
        </p:nvSpPr>
        <p:spPr>
          <a:xfrm>
            <a:off x="334963" y="5827633"/>
            <a:ext cx="18661255" cy="22767597"/>
          </a:xfrm>
          <a:prstGeom prst="rect">
            <a:avLst/>
          </a:prstGeom>
          <a:solidFill>
            <a:srgbClr val="EBD3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5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2A0AC25-A8F6-2F42-BF64-9BFB030FD611}"/>
              </a:ext>
            </a:extLst>
          </p:cNvPr>
          <p:cNvSpPr/>
          <p:nvPr/>
        </p:nvSpPr>
        <p:spPr>
          <a:xfrm flipV="1">
            <a:off x="166" y="5334586"/>
            <a:ext cx="38376000" cy="204154"/>
          </a:xfrm>
          <a:prstGeom prst="rect">
            <a:avLst/>
          </a:prstGeom>
          <a:solidFill>
            <a:srgbClr val="3F291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5">
              <a:latin typeface="Georgia" panose="02040502050405020303" pitchFamily="18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A2E0DC43-A06C-E946-AAFF-3283802DDEC2}"/>
              </a:ext>
            </a:extLst>
          </p:cNvPr>
          <p:cNvSpPr/>
          <p:nvPr/>
        </p:nvSpPr>
        <p:spPr>
          <a:xfrm>
            <a:off x="19422441" y="28930017"/>
            <a:ext cx="18649070" cy="3622909"/>
          </a:xfrm>
          <a:prstGeom prst="rect">
            <a:avLst/>
          </a:prstGeom>
          <a:solidFill>
            <a:srgbClr val="EBD3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5">
              <a:solidFill>
                <a:srgbClr val="EBD397"/>
              </a:solidFill>
              <a:latin typeface="Georgia" panose="02040502050405020303" pitchFamily="18" charset="0"/>
            </a:endParaRPr>
          </a:p>
        </p:txBody>
      </p:sp>
      <p:sp>
        <p:nvSpPr>
          <p:cNvPr id="38" name="Title 1">
            <a:extLst>
              <a:ext uri="{FF2B5EF4-FFF2-40B4-BE49-F238E27FC236}">
                <a16:creationId xmlns:a16="http://schemas.microsoft.com/office/drawing/2014/main" id="{F3ECD376-AE1A-E642-B2F3-F79E4CE3A4CF}"/>
              </a:ext>
            </a:extLst>
          </p:cNvPr>
          <p:cNvSpPr txBox="1">
            <a:spLocks/>
          </p:cNvSpPr>
          <p:nvPr/>
        </p:nvSpPr>
        <p:spPr>
          <a:xfrm>
            <a:off x="664007" y="30421363"/>
            <a:ext cx="16848463" cy="1259087"/>
          </a:xfrm>
          <a:prstGeom prst="rect">
            <a:avLst/>
          </a:prstGeom>
        </p:spPr>
        <p:txBody>
          <a:bodyPr wrap="square" lIns="74815" tIns="74815" bIns="74815" anchor="ctr">
            <a:sp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00000"/>
              </a:lnSpc>
            </a:pPr>
            <a:r>
              <a:rPr lang="en-US" sz="3600" dirty="0">
                <a:latin typeface="Georgia" panose="02040502050405020303" pitchFamily="18" charset="0"/>
              </a:rPr>
              <a:t>Lorem ipsum dolor sit amet, </a:t>
            </a:r>
            <a:r>
              <a:rPr lang="en-US" sz="3600" dirty="0" err="1">
                <a:latin typeface="Georgia" panose="02040502050405020303" pitchFamily="18" charset="0"/>
              </a:rPr>
              <a:t>consectetur</a:t>
            </a:r>
            <a:r>
              <a:rPr lang="en-US" sz="3600" dirty="0">
                <a:latin typeface="Georgia" panose="02040502050405020303" pitchFamily="18" charset="0"/>
              </a:rPr>
              <a:t> adipiscing elit, sed do eiusmod tempor incididunt ut labore et dolore magna aliqua. </a:t>
            </a:r>
          </a:p>
        </p:txBody>
      </p:sp>
      <p:sp>
        <p:nvSpPr>
          <p:cNvPr id="39" name="Title 1">
            <a:extLst>
              <a:ext uri="{FF2B5EF4-FFF2-40B4-BE49-F238E27FC236}">
                <a16:creationId xmlns:a16="http://schemas.microsoft.com/office/drawing/2014/main" id="{D18412F3-F2DB-6347-8280-1A604253CBDD}"/>
              </a:ext>
            </a:extLst>
          </p:cNvPr>
          <p:cNvSpPr txBox="1">
            <a:spLocks/>
          </p:cNvSpPr>
          <p:nvPr/>
        </p:nvSpPr>
        <p:spPr>
          <a:xfrm>
            <a:off x="19699924" y="30467447"/>
            <a:ext cx="18040869" cy="1259087"/>
          </a:xfrm>
          <a:prstGeom prst="rect">
            <a:avLst/>
          </a:prstGeom>
        </p:spPr>
        <p:txBody>
          <a:bodyPr wrap="square" lIns="74815" tIns="74815" bIns="74815" anchor="ctr">
            <a:sp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3600" dirty="0" err="1">
                <a:latin typeface="Georgia" panose="02040502050405020303" pitchFamily="18" charset="0"/>
              </a:rPr>
              <a:t>adipiscing</a:t>
            </a:r>
            <a:r>
              <a:rPr lang="en-US" sz="3600" dirty="0">
                <a:latin typeface="Georgia" panose="02040502050405020303" pitchFamily="18" charset="0"/>
              </a:rPr>
              <a:t> elit, sed do eiusmod tempor incididunt ut labore et dolore magna aliqua. Ut enim ad minim veniam, quis </a:t>
            </a:r>
            <a:r>
              <a:rPr lang="en-US" sz="3600" dirty="0" err="1">
                <a:latin typeface="Georgia" panose="02040502050405020303" pitchFamily="18" charset="0"/>
              </a:rPr>
              <a:t>nostrud</a:t>
            </a:r>
            <a:r>
              <a:rPr lang="en-US" sz="3600" dirty="0">
                <a:latin typeface="Georgia" panose="02040502050405020303" pitchFamily="18" charset="0"/>
              </a:rPr>
              <a:t> exercitation.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0BB6561-6B42-9345-870A-0493A524A739}"/>
              </a:ext>
            </a:extLst>
          </p:cNvPr>
          <p:cNvSpPr/>
          <p:nvPr/>
        </p:nvSpPr>
        <p:spPr>
          <a:xfrm>
            <a:off x="542776" y="29218908"/>
            <a:ext cx="18288000" cy="1044000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18" b="1" dirty="0">
                <a:latin typeface="Georgia" panose="02040502050405020303" pitchFamily="18" charset="0"/>
              </a:rPr>
              <a:t>REFERENCES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C28B1A8B-0BCA-1346-9D1D-45A1164374D1}"/>
              </a:ext>
            </a:extLst>
          </p:cNvPr>
          <p:cNvSpPr/>
          <p:nvPr/>
        </p:nvSpPr>
        <p:spPr>
          <a:xfrm>
            <a:off x="19565763" y="29218910"/>
            <a:ext cx="18316800" cy="1043999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18" b="1" dirty="0">
                <a:latin typeface="Georgia" panose="02040502050405020303" pitchFamily="18" charset="0"/>
              </a:rPr>
              <a:t>ACKNOWLEDGEMENT</a:t>
            </a:r>
          </a:p>
        </p:txBody>
      </p:sp>
      <p:sp>
        <p:nvSpPr>
          <p:cNvPr id="47" name="Title 1">
            <a:extLst>
              <a:ext uri="{FF2B5EF4-FFF2-40B4-BE49-F238E27FC236}">
                <a16:creationId xmlns:a16="http://schemas.microsoft.com/office/drawing/2014/main" id="{0E59CCF0-3C80-3748-A19A-29F014236C14}"/>
              </a:ext>
            </a:extLst>
          </p:cNvPr>
          <p:cNvSpPr txBox="1">
            <a:spLocks/>
          </p:cNvSpPr>
          <p:nvPr/>
        </p:nvSpPr>
        <p:spPr>
          <a:xfrm>
            <a:off x="711051" y="19434966"/>
            <a:ext cx="17877206" cy="3475078"/>
          </a:xfrm>
          <a:prstGeom prst="rect">
            <a:avLst/>
          </a:prstGeom>
        </p:spPr>
        <p:txBody>
          <a:bodyPr wrap="square" lIns="74815" tIns="74815" bIns="74815" anchor="ctr">
            <a:sp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67601" indent="-467601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Lorem ipsum dolor sit amet, consectetur adipiscing elit, sed do eiusmod tempor incididunt ut labore et dolore magna </a:t>
            </a:r>
            <a:r>
              <a:rPr lang="en-US" sz="3600" dirty="0" err="1">
                <a:latin typeface="Georgia" panose="02040502050405020303" pitchFamily="18" charset="0"/>
              </a:rPr>
              <a:t>aliqua</a:t>
            </a:r>
            <a:r>
              <a:rPr lang="en-US" sz="3600" dirty="0">
                <a:latin typeface="Georgia" panose="02040502050405020303" pitchFamily="18" charset="0"/>
              </a:rPr>
              <a:t>.</a:t>
            </a:r>
          </a:p>
          <a:p>
            <a:pPr marL="467601" indent="-467601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Ut enim ad minim veniam, quis nostrud exercitation ullamco laboris nisi </a:t>
            </a:r>
            <a:r>
              <a:rPr lang="en-US" sz="3600" dirty="0" err="1">
                <a:latin typeface="Georgia" panose="02040502050405020303" pitchFamily="18" charset="0"/>
              </a:rPr>
              <a:t>ut</a:t>
            </a:r>
            <a:r>
              <a:rPr lang="en-US" sz="3600" dirty="0">
                <a:latin typeface="Georgia" panose="02040502050405020303" pitchFamily="18" charset="0"/>
              </a:rPr>
              <a:t> </a:t>
            </a:r>
            <a:r>
              <a:rPr lang="en-US" sz="3600" dirty="0" err="1">
                <a:latin typeface="Georgia" panose="02040502050405020303" pitchFamily="18" charset="0"/>
              </a:rPr>
              <a:t>aliquip</a:t>
            </a:r>
            <a:r>
              <a:rPr lang="en-US" sz="3600" dirty="0">
                <a:latin typeface="Georgia" panose="02040502050405020303" pitchFamily="18" charset="0"/>
              </a:rPr>
              <a:t>. </a:t>
            </a:r>
          </a:p>
          <a:p>
            <a:pPr marL="467601" indent="-467601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Duis aute irure dolor in reprehenderit in voluptate velit esse cillum dolore eu fugiat nulla </a:t>
            </a:r>
            <a:r>
              <a:rPr lang="en-US" sz="3600" dirty="0" err="1">
                <a:latin typeface="Georgia" panose="02040502050405020303" pitchFamily="18" charset="0"/>
              </a:rPr>
              <a:t>pariatur</a:t>
            </a:r>
            <a:r>
              <a:rPr lang="en-US" sz="3600" dirty="0">
                <a:latin typeface="Georgia" panose="02040502050405020303" pitchFamily="18" charset="0"/>
              </a:rPr>
              <a:t>.</a:t>
            </a:r>
          </a:p>
          <a:p>
            <a:pPr marL="467601" indent="-467601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600" dirty="0" err="1">
                <a:latin typeface="Georgia" panose="02040502050405020303" pitchFamily="18" charset="0"/>
              </a:rPr>
              <a:t>Excepteur</a:t>
            </a:r>
            <a:r>
              <a:rPr lang="en-US" sz="3600" dirty="0">
                <a:latin typeface="Georgia" panose="02040502050405020303" pitchFamily="18" charset="0"/>
              </a:rPr>
              <a:t> sint occaecat cupidatat non </a:t>
            </a:r>
            <a:r>
              <a:rPr lang="en-US" sz="3600" dirty="0" err="1">
                <a:latin typeface="Georgia" panose="02040502050405020303" pitchFamily="18" charset="0"/>
              </a:rPr>
              <a:t>proident</a:t>
            </a:r>
            <a:r>
              <a:rPr lang="en-US" sz="3600" dirty="0">
                <a:latin typeface="Georgia" panose="02040502050405020303" pitchFamily="18" charset="0"/>
              </a:rPr>
              <a:t>.</a:t>
            </a:r>
          </a:p>
        </p:txBody>
      </p:sp>
      <p:graphicFrame>
        <p:nvGraphicFramePr>
          <p:cNvPr id="53" name="Diagram 52">
            <a:extLst>
              <a:ext uri="{FF2B5EF4-FFF2-40B4-BE49-F238E27FC236}">
                <a16:creationId xmlns:a16="http://schemas.microsoft.com/office/drawing/2014/main" id="{DE896AF5-1C5F-F74C-9FC4-195AF7DA22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1962118"/>
              </p:ext>
            </p:extLst>
          </p:nvPr>
        </p:nvGraphicFramePr>
        <p:xfrm>
          <a:off x="27446727" y="18522683"/>
          <a:ext cx="8561675" cy="40144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60" name="Group 59">
            <a:extLst>
              <a:ext uri="{FF2B5EF4-FFF2-40B4-BE49-F238E27FC236}">
                <a16:creationId xmlns:a16="http://schemas.microsoft.com/office/drawing/2014/main" id="{C20B41F2-B816-DA4B-A03E-07E16A4B5F1A}"/>
              </a:ext>
            </a:extLst>
          </p:cNvPr>
          <p:cNvGrpSpPr/>
          <p:nvPr/>
        </p:nvGrpSpPr>
        <p:grpSpPr>
          <a:xfrm>
            <a:off x="6456187" y="23197381"/>
            <a:ext cx="7032032" cy="3998726"/>
            <a:chOff x="15370885" y="26863299"/>
            <a:chExt cx="9033113" cy="5938402"/>
          </a:xfrm>
        </p:grpSpPr>
        <p:pic>
          <p:nvPicPr>
            <p:cNvPr id="61" name="Graphic 60" descr="Heart with pulse">
              <a:extLst>
                <a:ext uri="{FF2B5EF4-FFF2-40B4-BE49-F238E27FC236}">
                  <a16:creationId xmlns:a16="http://schemas.microsoft.com/office/drawing/2014/main" id="{569E4F1C-ED81-054C-A410-2D61DD76591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22765272" y="31320244"/>
              <a:ext cx="1481457" cy="1481457"/>
            </a:xfrm>
            <a:prstGeom prst="rect">
              <a:avLst/>
            </a:prstGeom>
          </p:spPr>
        </p:pic>
        <p:pic>
          <p:nvPicPr>
            <p:cNvPr id="62" name="Graphic 61" descr="Heartbeat">
              <a:extLst>
                <a:ext uri="{FF2B5EF4-FFF2-40B4-BE49-F238E27FC236}">
                  <a16:creationId xmlns:a16="http://schemas.microsoft.com/office/drawing/2014/main" id="{C7A63F12-DD15-FF41-99C9-D0395A185528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20706655" y="26961380"/>
              <a:ext cx="1481457" cy="1481457"/>
            </a:xfrm>
            <a:prstGeom prst="rect">
              <a:avLst/>
            </a:prstGeom>
          </p:spPr>
        </p:pic>
        <p:pic>
          <p:nvPicPr>
            <p:cNvPr id="63" name="Graphic 62" descr="Medicine">
              <a:extLst>
                <a:ext uri="{FF2B5EF4-FFF2-40B4-BE49-F238E27FC236}">
                  <a16:creationId xmlns:a16="http://schemas.microsoft.com/office/drawing/2014/main" id="{D9CA74E7-8A8D-3044-B272-82C007BF4692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20711129" y="31175208"/>
              <a:ext cx="1481457" cy="1481457"/>
            </a:xfrm>
            <a:prstGeom prst="rect">
              <a:avLst/>
            </a:prstGeom>
          </p:spPr>
        </p:pic>
        <p:pic>
          <p:nvPicPr>
            <p:cNvPr id="64" name="Graphic 63" descr="Brain">
              <a:extLst>
                <a:ext uri="{FF2B5EF4-FFF2-40B4-BE49-F238E27FC236}">
                  <a16:creationId xmlns:a16="http://schemas.microsoft.com/office/drawing/2014/main" id="{F1D97DE0-8281-1942-8C69-23AEC3E74784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22922541" y="26863299"/>
              <a:ext cx="1481457" cy="1481457"/>
            </a:xfrm>
            <a:prstGeom prst="rect">
              <a:avLst/>
            </a:prstGeom>
          </p:spPr>
        </p:pic>
        <p:pic>
          <p:nvPicPr>
            <p:cNvPr id="65" name="Graphic 64" descr="Needle">
              <a:extLst>
                <a:ext uri="{FF2B5EF4-FFF2-40B4-BE49-F238E27FC236}">
                  <a16:creationId xmlns:a16="http://schemas.microsoft.com/office/drawing/2014/main" id="{AC33CEE2-620D-8145-9A75-7E1A566C56B9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15370885" y="29068294"/>
              <a:ext cx="1481457" cy="1481457"/>
            </a:xfrm>
            <a:prstGeom prst="rect">
              <a:avLst/>
            </a:prstGeom>
          </p:spPr>
        </p:pic>
        <p:pic>
          <p:nvPicPr>
            <p:cNvPr id="66" name="Graphic 65" descr="Eye dropper">
              <a:extLst>
                <a:ext uri="{FF2B5EF4-FFF2-40B4-BE49-F238E27FC236}">
                  <a16:creationId xmlns:a16="http://schemas.microsoft.com/office/drawing/2014/main" id="{CEC144BB-EA63-1545-B6C5-AB5E4AE17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p:blipFill>
          <p:spPr>
            <a:xfrm>
              <a:off x="22765273" y="29137154"/>
              <a:ext cx="1481457" cy="1481457"/>
            </a:xfrm>
            <a:prstGeom prst="rect">
              <a:avLst/>
            </a:prstGeom>
          </p:spPr>
        </p:pic>
        <p:pic>
          <p:nvPicPr>
            <p:cNvPr id="67" name="Graphic 66" descr="First aid kit">
              <a:extLst>
                <a:ext uri="{FF2B5EF4-FFF2-40B4-BE49-F238E27FC236}">
                  <a16:creationId xmlns:a16="http://schemas.microsoft.com/office/drawing/2014/main" id="{04107CE2-58B5-4C4A-94A8-9A14F21E7452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/>
            </a:stretch>
          </p:blipFill>
          <p:spPr>
            <a:xfrm>
              <a:off x="15370885" y="31173521"/>
              <a:ext cx="1481457" cy="1481457"/>
            </a:xfrm>
            <a:prstGeom prst="rect">
              <a:avLst/>
            </a:prstGeom>
          </p:spPr>
        </p:pic>
        <p:pic>
          <p:nvPicPr>
            <p:cNvPr id="68" name="Graphic 67" descr="Ambulance">
              <a:extLst>
                <a:ext uri="{FF2B5EF4-FFF2-40B4-BE49-F238E27FC236}">
                  <a16:creationId xmlns:a16="http://schemas.microsoft.com/office/drawing/2014/main" id="{C77B5623-CD71-5F4C-8906-32A0FA986696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2"/>
                </a:ext>
              </a:extLst>
            </a:blip>
            <a:stretch>
              <a:fillRect/>
            </a:stretch>
          </p:blipFill>
          <p:spPr>
            <a:xfrm>
              <a:off x="15370885" y="26963067"/>
              <a:ext cx="1481457" cy="1481457"/>
            </a:xfrm>
            <a:prstGeom prst="rect">
              <a:avLst/>
            </a:prstGeom>
          </p:spPr>
        </p:pic>
        <p:pic>
          <p:nvPicPr>
            <p:cNvPr id="69" name="Graphic 68" descr="Brain in head">
              <a:extLst>
                <a:ext uri="{FF2B5EF4-FFF2-40B4-BE49-F238E27FC236}">
                  <a16:creationId xmlns:a16="http://schemas.microsoft.com/office/drawing/2014/main" id="{3982A824-E867-E847-BC60-9EF97A9D33A4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4"/>
                </a:ext>
              </a:extLst>
            </a:blip>
            <a:stretch>
              <a:fillRect/>
            </a:stretch>
          </p:blipFill>
          <p:spPr>
            <a:xfrm>
              <a:off x="20711129" y="29068294"/>
              <a:ext cx="1481457" cy="1481457"/>
            </a:xfrm>
            <a:prstGeom prst="rect">
              <a:avLst/>
            </a:prstGeom>
          </p:spPr>
        </p:pic>
        <p:pic>
          <p:nvPicPr>
            <p:cNvPr id="70" name="Graphic 69" descr="Stethoscope">
              <a:extLst>
                <a:ext uri="{FF2B5EF4-FFF2-40B4-BE49-F238E27FC236}">
                  <a16:creationId xmlns:a16="http://schemas.microsoft.com/office/drawing/2014/main" id="{405BDB12-C36A-4443-A859-33F61706D815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6"/>
                </a:ext>
              </a:extLst>
            </a:blip>
            <a:stretch>
              <a:fillRect/>
            </a:stretch>
          </p:blipFill>
          <p:spPr>
            <a:xfrm>
              <a:off x="18041009" y="29203582"/>
              <a:ext cx="1481457" cy="1481457"/>
            </a:xfrm>
            <a:prstGeom prst="rect">
              <a:avLst/>
            </a:prstGeom>
          </p:spPr>
        </p:pic>
        <p:pic>
          <p:nvPicPr>
            <p:cNvPr id="71" name="Graphic 70" descr="DNA">
              <a:extLst>
                <a:ext uri="{FF2B5EF4-FFF2-40B4-BE49-F238E27FC236}">
                  <a16:creationId xmlns:a16="http://schemas.microsoft.com/office/drawing/2014/main" id="{25DBF273-CF0B-7142-A22B-E93114A82C0D}"/>
                </a:ext>
              </a:extLst>
            </p:cNvPr>
            <p:cNvPicPr>
              <a:picLocks noChangeAspect="1"/>
            </p:cNvPicPr>
            <p:nvPr/>
          </p:nvPicPr>
          <p:blipFill>
            <a:blip r:embed="rId2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8"/>
                </a:ext>
              </a:extLst>
            </a:blip>
            <a:stretch>
              <a:fillRect/>
            </a:stretch>
          </p:blipFill>
          <p:spPr>
            <a:xfrm>
              <a:off x="18041008" y="31173520"/>
              <a:ext cx="1481457" cy="1481457"/>
            </a:xfrm>
            <a:prstGeom prst="rect">
              <a:avLst/>
            </a:prstGeom>
          </p:spPr>
        </p:pic>
        <p:pic>
          <p:nvPicPr>
            <p:cNvPr id="72" name="Graphic 71" descr="Hospital">
              <a:extLst>
                <a:ext uri="{FF2B5EF4-FFF2-40B4-BE49-F238E27FC236}">
                  <a16:creationId xmlns:a16="http://schemas.microsoft.com/office/drawing/2014/main" id="{58753600-8953-D049-803B-FEAD962325F0}"/>
                </a:ext>
              </a:extLst>
            </p:cNvPr>
            <p:cNvPicPr>
              <a:picLocks noChangeAspect="1"/>
            </p:cNvPicPr>
            <p:nvPr/>
          </p:nvPicPr>
          <p:blipFill>
            <a:blip r:embed="rId2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0"/>
                </a:ext>
              </a:extLst>
            </a:blip>
            <a:stretch>
              <a:fillRect/>
            </a:stretch>
          </p:blipFill>
          <p:spPr>
            <a:xfrm>
              <a:off x="18041010" y="26963068"/>
              <a:ext cx="1481457" cy="1481457"/>
            </a:xfrm>
            <a:prstGeom prst="rect">
              <a:avLst/>
            </a:prstGeom>
          </p:spPr>
        </p:pic>
      </p:grpSp>
      <p:graphicFrame>
        <p:nvGraphicFramePr>
          <p:cNvPr id="73" name="Chart 72">
            <a:extLst>
              <a:ext uri="{FF2B5EF4-FFF2-40B4-BE49-F238E27FC236}">
                <a16:creationId xmlns:a16="http://schemas.microsoft.com/office/drawing/2014/main" id="{C7277D22-B6A5-F14D-A2F1-563E7F3B417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23940655"/>
              </p:ext>
            </p:extLst>
          </p:nvPr>
        </p:nvGraphicFramePr>
        <p:xfrm>
          <a:off x="20637013" y="18611092"/>
          <a:ext cx="6732606" cy="41252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1"/>
          </a:graphicData>
        </a:graphic>
      </p:graphicFrame>
      <p:sp>
        <p:nvSpPr>
          <p:cNvPr id="75" name="Title 1">
            <a:extLst>
              <a:ext uri="{FF2B5EF4-FFF2-40B4-BE49-F238E27FC236}">
                <a16:creationId xmlns:a16="http://schemas.microsoft.com/office/drawing/2014/main" id="{97C42146-E36D-FF43-BA2B-CA53F5EC8D2A}"/>
              </a:ext>
            </a:extLst>
          </p:cNvPr>
          <p:cNvSpPr txBox="1">
            <a:spLocks/>
          </p:cNvSpPr>
          <p:nvPr/>
        </p:nvSpPr>
        <p:spPr>
          <a:xfrm>
            <a:off x="6257682" y="27408904"/>
            <a:ext cx="8877984" cy="1407274"/>
          </a:xfrm>
          <a:prstGeom prst="rect">
            <a:avLst/>
          </a:prstGeom>
          <a:noFill/>
        </p:spPr>
        <p:txBody>
          <a:bodyPr lIns="74815" tIns="74815" bIns="74815" anchor="ctr">
            <a:no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5000"/>
              </a:lnSpc>
            </a:pPr>
            <a:r>
              <a:rPr lang="en-US" sz="3273" b="1" dirty="0">
                <a:latin typeface="Georgia" panose="02040502050405020303" pitchFamily="18" charset="0"/>
              </a:rPr>
              <a:t>Figure 1: </a:t>
            </a:r>
            <a:r>
              <a:rPr lang="en-US" sz="3273" dirty="0">
                <a:latin typeface="Georgia" panose="02040502050405020303" pitchFamily="18" charset="0"/>
              </a:rPr>
              <a:t>Sample chart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B892E5F8-09AC-D54B-8CFD-6303C753D599}"/>
              </a:ext>
            </a:extLst>
          </p:cNvPr>
          <p:cNvSpPr/>
          <p:nvPr/>
        </p:nvSpPr>
        <p:spPr>
          <a:xfrm>
            <a:off x="544103" y="6019928"/>
            <a:ext cx="18288000" cy="1044000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18" b="1" dirty="0">
                <a:latin typeface="Georgia" panose="02040502050405020303" pitchFamily="18" charset="0"/>
              </a:rPr>
              <a:t>I</a:t>
            </a:r>
            <a:r>
              <a:rPr lang="en-US" sz="4418" b="1" dirty="0">
                <a:solidFill>
                  <a:schemeClr val="bg1"/>
                </a:solidFill>
                <a:latin typeface="Georgia" panose="02040502050405020303" pitchFamily="18" charset="0"/>
              </a:rPr>
              <a:t>NTRODUCTION</a:t>
            </a:r>
            <a:endParaRPr lang="en-US" sz="4418" b="1" dirty="0">
              <a:latin typeface="Georgia" panose="02040502050405020303" pitchFamily="18" charset="0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F467584A-A288-294E-98EF-4767A5313072}"/>
              </a:ext>
            </a:extLst>
          </p:cNvPr>
          <p:cNvSpPr/>
          <p:nvPr/>
        </p:nvSpPr>
        <p:spPr>
          <a:xfrm>
            <a:off x="545052" y="18040510"/>
            <a:ext cx="18288000" cy="1044000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18" b="1" dirty="0">
                <a:latin typeface="Georgia" panose="02040502050405020303" pitchFamily="18" charset="0"/>
              </a:rPr>
              <a:t>METHODS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3E53B84E-3F15-9940-B70E-A0FA8A54CD2A}"/>
              </a:ext>
            </a:extLst>
          </p:cNvPr>
          <p:cNvSpPr/>
          <p:nvPr/>
        </p:nvSpPr>
        <p:spPr>
          <a:xfrm>
            <a:off x="19604383" y="6024678"/>
            <a:ext cx="18315676" cy="1044000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18" b="1" dirty="0">
                <a:latin typeface="Georgia" panose="02040502050405020303" pitchFamily="18" charset="0"/>
              </a:rPr>
              <a:t>RESULTS</a:t>
            </a:r>
          </a:p>
        </p:txBody>
      </p:sp>
      <p:sp>
        <p:nvSpPr>
          <p:cNvPr id="79" name="Title 1">
            <a:extLst>
              <a:ext uri="{FF2B5EF4-FFF2-40B4-BE49-F238E27FC236}">
                <a16:creationId xmlns:a16="http://schemas.microsoft.com/office/drawing/2014/main" id="{B1E02850-EB23-8A4D-B37E-43D187F3A018}"/>
              </a:ext>
            </a:extLst>
          </p:cNvPr>
          <p:cNvSpPr txBox="1">
            <a:spLocks/>
          </p:cNvSpPr>
          <p:nvPr/>
        </p:nvSpPr>
        <p:spPr>
          <a:xfrm>
            <a:off x="20637013" y="22397675"/>
            <a:ext cx="6732606" cy="1407274"/>
          </a:xfrm>
          <a:prstGeom prst="rect">
            <a:avLst/>
          </a:prstGeom>
          <a:noFill/>
        </p:spPr>
        <p:txBody>
          <a:bodyPr lIns="74815" tIns="74815" bIns="74815" anchor="ctr">
            <a:no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5000"/>
              </a:lnSpc>
            </a:pPr>
            <a:r>
              <a:rPr lang="en-US" sz="3273" b="1" dirty="0">
                <a:latin typeface="Georgia" panose="02040502050405020303" pitchFamily="18" charset="0"/>
              </a:rPr>
              <a:t>Figure 3: </a:t>
            </a:r>
            <a:r>
              <a:rPr lang="en-US" sz="3273" dirty="0">
                <a:latin typeface="Georgia" panose="02040502050405020303" pitchFamily="18" charset="0"/>
              </a:rPr>
              <a:t>Sample plot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258DE859-2410-6A4A-A5EB-932B596F8E49}"/>
              </a:ext>
            </a:extLst>
          </p:cNvPr>
          <p:cNvSpPr/>
          <p:nvPr/>
        </p:nvSpPr>
        <p:spPr>
          <a:xfrm>
            <a:off x="19625945" y="23956986"/>
            <a:ext cx="18315676" cy="1044000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18" b="1" dirty="0">
                <a:latin typeface="Georgia" panose="02040502050405020303" pitchFamily="18" charset="0"/>
              </a:rPr>
              <a:t>CONCLUSION</a:t>
            </a:r>
          </a:p>
        </p:txBody>
      </p:sp>
      <p:sp>
        <p:nvSpPr>
          <p:cNvPr id="81" name="Title 1">
            <a:extLst>
              <a:ext uri="{FF2B5EF4-FFF2-40B4-BE49-F238E27FC236}">
                <a16:creationId xmlns:a16="http://schemas.microsoft.com/office/drawing/2014/main" id="{308BD389-0CB7-1E4D-B440-F58DFF013F14}"/>
              </a:ext>
            </a:extLst>
          </p:cNvPr>
          <p:cNvSpPr txBox="1">
            <a:spLocks/>
          </p:cNvSpPr>
          <p:nvPr/>
        </p:nvSpPr>
        <p:spPr>
          <a:xfrm>
            <a:off x="28572252" y="22448475"/>
            <a:ext cx="7604471" cy="1407274"/>
          </a:xfrm>
          <a:prstGeom prst="rect">
            <a:avLst/>
          </a:prstGeom>
          <a:noFill/>
        </p:spPr>
        <p:txBody>
          <a:bodyPr lIns="74815" tIns="74815" bIns="74815" anchor="ctr">
            <a:no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5000"/>
              </a:lnSpc>
            </a:pPr>
            <a:r>
              <a:rPr lang="en-US" sz="3273" b="1" dirty="0">
                <a:latin typeface="Georgia" panose="02040502050405020303" pitchFamily="18" charset="0"/>
              </a:rPr>
              <a:t>Figure 4: </a:t>
            </a:r>
            <a:r>
              <a:rPr lang="en-US" sz="3273" dirty="0">
                <a:latin typeface="Georgia" panose="02040502050405020303" pitchFamily="18" charset="0"/>
              </a:rPr>
              <a:t>Sample medical icons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FA53EC86-FFCE-EC4E-9AF4-DFF543430733}"/>
              </a:ext>
            </a:extLst>
          </p:cNvPr>
          <p:cNvSpPr txBox="1"/>
          <p:nvPr/>
        </p:nvSpPr>
        <p:spPr>
          <a:xfrm>
            <a:off x="664007" y="7127062"/>
            <a:ext cx="18195771" cy="9638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982"/>
              </a:spcAft>
            </a:pPr>
            <a:r>
              <a:rPr lang="en-US" sz="3600" b="1" dirty="0">
                <a:latin typeface="Georgia" panose="02040502050405020303" pitchFamily="18" charset="0"/>
              </a:rPr>
              <a:t>WMed Recommended Fonts:</a:t>
            </a:r>
          </a:p>
          <a:p>
            <a:r>
              <a:rPr lang="en-US" sz="3600" dirty="0">
                <a:latin typeface="Georgia" panose="02040502050405020303" pitchFamily="18" charset="0"/>
              </a:rPr>
              <a:t>(Some of these fonts may not be available on your computer.)</a:t>
            </a:r>
          </a:p>
          <a:p>
            <a:pPr marL="467601" indent="-467601"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New Caledonia LT Std</a:t>
            </a:r>
          </a:p>
          <a:p>
            <a:pPr marL="467601" indent="-467601"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Georgia</a:t>
            </a:r>
          </a:p>
          <a:p>
            <a:pPr marL="467601" indent="-467601"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Trade Gothic LT Std</a:t>
            </a:r>
          </a:p>
          <a:p>
            <a:pPr marL="467601" indent="-467601">
              <a:buFont typeface="Arial" panose="020B0604020202020204" pitchFamily="34" charset="0"/>
              <a:buChar char="•"/>
            </a:pPr>
            <a:r>
              <a:rPr lang="en-US" sz="3600" dirty="0" err="1">
                <a:latin typeface="Georgia" panose="02040502050405020303" pitchFamily="18" charset="0"/>
              </a:rPr>
              <a:t>Univers</a:t>
            </a:r>
            <a:r>
              <a:rPr lang="en-US" sz="3600" dirty="0">
                <a:latin typeface="Georgia" panose="02040502050405020303" pitchFamily="18" charset="0"/>
              </a:rPr>
              <a:t> LT Std</a:t>
            </a:r>
          </a:p>
          <a:p>
            <a:pPr marL="467601" indent="-467601"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Helvetica</a:t>
            </a:r>
          </a:p>
          <a:p>
            <a:r>
              <a:rPr lang="en-US" sz="3600" dirty="0">
                <a:latin typeface="Georgia" panose="02040502050405020303" pitchFamily="18" charset="0"/>
              </a:rPr>
              <a:t>Other fonts may be used but should be easy to read and professional.</a:t>
            </a:r>
          </a:p>
          <a:p>
            <a:endParaRPr lang="en-US" sz="3600" dirty="0">
              <a:latin typeface="Georgia" panose="02040502050405020303" pitchFamily="18" charset="0"/>
            </a:endParaRPr>
          </a:p>
          <a:p>
            <a:r>
              <a:rPr lang="en-US" sz="3600" dirty="0">
                <a:latin typeface="Georgia" panose="02040502050405020303" pitchFamily="18" charset="0"/>
              </a:rPr>
              <a:t>See the </a:t>
            </a:r>
            <a:r>
              <a:rPr lang="en-US" sz="3600" dirty="0">
                <a:latin typeface="Georgia" panose="02040502050405020303" pitchFamily="18" charset="0"/>
                <a:hlinkClick r:id="rId32"/>
              </a:rPr>
              <a:t>WMed Identity Guide</a:t>
            </a:r>
            <a:r>
              <a:rPr lang="en-US" sz="3600" dirty="0">
                <a:latin typeface="Georgia" panose="02040502050405020303" pitchFamily="18" charset="0"/>
              </a:rPr>
              <a:t> for more information and Secondary/Accent colors.</a:t>
            </a:r>
          </a:p>
          <a:p>
            <a:endParaRPr lang="en-US" sz="3600" dirty="0">
              <a:latin typeface="Georgia" panose="02040502050405020303" pitchFamily="18" charset="0"/>
            </a:endParaRPr>
          </a:p>
          <a:p>
            <a:r>
              <a:rPr lang="en-US" sz="3600" dirty="0">
                <a:solidFill>
                  <a:srgbClr val="FF0000"/>
                </a:solidFill>
                <a:latin typeface="Georgia" panose="02040502050405020303" pitchFamily="18" charset="0"/>
              </a:rPr>
              <a:t>When Submitting your file:</a:t>
            </a:r>
            <a:endParaRPr lang="en-US" sz="3600" dirty="0">
              <a:latin typeface="Georgia" panose="02040502050405020303" pitchFamily="18" charset="0"/>
            </a:endParaRPr>
          </a:p>
          <a:p>
            <a:r>
              <a:rPr lang="en-US" sz="3600" dirty="0">
                <a:latin typeface="Georgia" panose="02040502050405020303" pitchFamily="18" charset="0"/>
              </a:rPr>
              <a:t>The name MUST be the abstract ID, followed by the FIRST author’s last name.</a:t>
            </a:r>
          </a:p>
          <a:p>
            <a:r>
              <a:rPr lang="en-US" sz="3600" dirty="0">
                <a:latin typeface="Georgia" panose="02040502050405020303" pitchFamily="18" charset="0"/>
              </a:rPr>
              <a:t>EXAMPLE: 23.smith.pdf</a:t>
            </a:r>
          </a:p>
          <a:p>
            <a:r>
              <a:rPr lang="en-US" sz="3600" dirty="0">
                <a:latin typeface="Georgia" panose="02040502050405020303" pitchFamily="18" charset="0"/>
              </a:rPr>
              <a:t>A PowerPoint copy should always be retained. </a:t>
            </a:r>
          </a:p>
          <a:p>
            <a:r>
              <a:rPr lang="en-US" sz="3600" dirty="0">
                <a:latin typeface="Georgia" panose="02040502050405020303" pitchFamily="18" charset="0"/>
              </a:rPr>
              <a:t>Save as a .pdf for submission to printing.</a:t>
            </a:r>
          </a:p>
          <a:p>
            <a:endParaRPr lang="en-US" sz="3600" dirty="0">
              <a:latin typeface="Georgia" panose="02040502050405020303" pitchFamily="18" charset="0"/>
            </a:endParaRPr>
          </a:p>
        </p:txBody>
      </p:sp>
      <p:sp>
        <p:nvSpPr>
          <p:cNvPr id="88" name="Title 1">
            <a:extLst>
              <a:ext uri="{FF2B5EF4-FFF2-40B4-BE49-F238E27FC236}">
                <a16:creationId xmlns:a16="http://schemas.microsoft.com/office/drawing/2014/main" id="{06247983-A2F1-7A48-8AF7-05007DF7F10C}"/>
              </a:ext>
            </a:extLst>
          </p:cNvPr>
          <p:cNvSpPr txBox="1">
            <a:spLocks/>
          </p:cNvSpPr>
          <p:nvPr/>
        </p:nvSpPr>
        <p:spPr>
          <a:xfrm>
            <a:off x="22606570" y="17059648"/>
            <a:ext cx="9959606" cy="1248973"/>
          </a:xfrm>
          <a:prstGeom prst="rect">
            <a:avLst/>
          </a:prstGeom>
          <a:noFill/>
        </p:spPr>
        <p:txBody>
          <a:bodyPr wrap="square" lIns="74815" tIns="117818" bIns="88364" anchor="ctr">
            <a:no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5000"/>
              </a:lnSpc>
            </a:pPr>
            <a:r>
              <a:rPr lang="en-US" sz="3273" b="1" dirty="0">
                <a:latin typeface="Georgia" panose="02040502050405020303" pitchFamily="18" charset="0"/>
              </a:rPr>
              <a:t>Figure 2: </a:t>
            </a:r>
            <a:r>
              <a:rPr lang="en-US" sz="3273" dirty="0">
                <a:latin typeface="Georgia" panose="02040502050405020303" pitchFamily="18" charset="0"/>
              </a:rPr>
              <a:t>WMed approved color palette.</a:t>
            </a:r>
          </a:p>
        </p:txBody>
      </p:sp>
      <p:pic>
        <p:nvPicPr>
          <p:cNvPr id="89" name="Picture 88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662A425A-52C2-EE4D-A848-2046DA969174}"/>
              </a:ext>
            </a:extLst>
          </p:cNvPr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22612686" y="7316509"/>
            <a:ext cx="10491744" cy="9878401"/>
          </a:xfrm>
          <a:prstGeom prst="rect">
            <a:avLst/>
          </a:prstGeom>
        </p:spPr>
      </p:pic>
      <p:sp>
        <p:nvSpPr>
          <p:cNvPr id="90" name="Title 1">
            <a:extLst>
              <a:ext uri="{FF2B5EF4-FFF2-40B4-BE49-F238E27FC236}">
                <a16:creationId xmlns:a16="http://schemas.microsoft.com/office/drawing/2014/main" id="{C2D3F10D-F0BA-0F4D-987F-AA892B649F86}"/>
              </a:ext>
            </a:extLst>
          </p:cNvPr>
          <p:cNvSpPr txBox="1">
            <a:spLocks/>
          </p:cNvSpPr>
          <p:nvPr/>
        </p:nvSpPr>
        <p:spPr>
          <a:xfrm>
            <a:off x="19559403" y="25051786"/>
            <a:ext cx="18296360" cy="3475078"/>
          </a:xfrm>
          <a:prstGeom prst="rect">
            <a:avLst/>
          </a:prstGeom>
        </p:spPr>
        <p:txBody>
          <a:bodyPr wrap="square" lIns="74815" tIns="74815" bIns="74815" anchor="ctr">
            <a:sp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67601" indent="-46760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Simple is good, don’t make things crowded.</a:t>
            </a:r>
          </a:p>
          <a:p>
            <a:pPr marL="467601" indent="-46760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Make important information stand out (Bullets and numbering can improve readability)</a:t>
            </a:r>
          </a:p>
          <a:p>
            <a:pPr marL="467601" indent="-46760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Pay attention to spacing. </a:t>
            </a:r>
          </a:p>
          <a:p>
            <a:pPr marL="467601" indent="-46760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Keep uniform distances down the column and in each section.</a:t>
            </a:r>
          </a:p>
          <a:p>
            <a:pPr marL="467601" indent="-46760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Do not alter the WMed logo. </a:t>
            </a:r>
          </a:p>
        </p:txBody>
      </p:sp>
      <p:pic>
        <p:nvPicPr>
          <p:cNvPr id="7" name="Picture 6" descr="Text&#10;&#10;Description automatically generated">
            <a:extLst>
              <a:ext uri="{FF2B5EF4-FFF2-40B4-BE49-F238E27FC236}">
                <a16:creationId xmlns:a16="http://schemas.microsoft.com/office/drawing/2014/main" id="{D6190AB3-7BAC-D342-2F4E-A47AFEB51CCC}"/>
              </a:ext>
            </a:extLst>
          </p:cNvPr>
          <p:cNvPicPr>
            <a:picLocks noChangeAspect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732" y="1643073"/>
            <a:ext cx="4284000" cy="260364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8B63165-7152-D5D6-8564-CE312C5071C8}"/>
              </a:ext>
            </a:extLst>
          </p:cNvPr>
          <p:cNvSpPr txBox="1">
            <a:spLocks/>
          </p:cNvSpPr>
          <p:nvPr/>
        </p:nvSpPr>
        <p:spPr>
          <a:xfrm>
            <a:off x="33658377" y="646563"/>
            <a:ext cx="4284000" cy="4104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18" dirty="0"/>
              <a:t>Department/collaborating institution's logo: same height and/or width as WMed logo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82701F1-C462-2FC5-A2ED-74AF9E0A9048}"/>
              </a:ext>
            </a:extLst>
          </p:cNvPr>
          <p:cNvSpPr txBox="1"/>
          <p:nvPr/>
        </p:nvSpPr>
        <p:spPr>
          <a:xfrm>
            <a:off x="6030976" y="2424366"/>
            <a:ext cx="2630309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dirty="0">
                <a:latin typeface="Georgia" panose="02040502050405020303" pitchFamily="18" charset="0"/>
              </a:rPr>
              <a:t>Presenting author name </a:t>
            </a:r>
            <a:r>
              <a:rPr lang="en-US" sz="4400" u="sng" dirty="0">
                <a:latin typeface="Georgia" panose="02040502050405020303" pitchFamily="18" charset="0"/>
              </a:rPr>
              <a:t>(Underline)</a:t>
            </a:r>
            <a:r>
              <a:rPr lang="en-US" sz="4400" dirty="0">
                <a:latin typeface="Georgia" panose="02040502050405020303" pitchFamily="18" charset="0"/>
              </a:rPr>
              <a:t>, other co-author’s names: 44-point, centered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FB40A1C-7AD6-4CC8-8917-4D75D5BA3CD6}"/>
              </a:ext>
            </a:extLst>
          </p:cNvPr>
          <p:cNvSpPr txBox="1"/>
          <p:nvPr/>
        </p:nvSpPr>
        <p:spPr>
          <a:xfrm>
            <a:off x="7189251" y="868386"/>
            <a:ext cx="240116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latin typeface="Georgia" panose="02040502050405020303" pitchFamily="18" charset="0"/>
              </a:rPr>
              <a:t>This Scientific Poster Template is Provided by WMed: 54-point, centered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5C12224-1C51-8A31-B09E-7614A7C036D1}"/>
              </a:ext>
            </a:extLst>
          </p:cNvPr>
          <p:cNvSpPr txBox="1"/>
          <p:nvPr/>
        </p:nvSpPr>
        <p:spPr>
          <a:xfrm>
            <a:off x="7189250" y="3667703"/>
            <a:ext cx="24011609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200" dirty="0">
                <a:latin typeface="Georgia" panose="02040502050405020303" pitchFamily="18" charset="0"/>
                <a:ea typeface="Calibri" panose="020F0502020204030204" pitchFamily="34" charset="0"/>
              </a:rPr>
              <a:t>Department, Division, </a:t>
            </a:r>
          </a:p>
          <a:p>
            <a:pPr algn="ctr"/>
            <a:r>
              <a:rPr lang="en-US" sz="4200" dirty="0">
                <a:latin typeface="Georgia" panose="02040502050405020303" pitchFamily="18" charset="0"/>
                <a:ea typeface="Calibri" panose="020F0502020204030204" pitchFamily="34" charset="0"/>
              </a:rPr>
              <a:t>Western Michigan University Homer Stryker M.D. School of Medicine, Kalamazoo, MI</a:t>
            </a:r>
            <a:endParaRPr lang="en-US" sz="42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5095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8000">
              <a:schemeClr val="bg1"/>
            </a:gs>
            <a:gs pos="66000">
              <a:srgbClr val="EBD397"/>
            </a:gs>
            <a:gs pos="100000">
              <a:srgbClr val="BFA275"/>
            </a:gs>
            <a:gs pos="100000">
              <a:srgbClr val="BFA275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6719A0A1-A42D-084A-8143-54D109DC704B}"/>
              </a:ext>
            </a:extLst>
          </p:cNvPr>
          <p:cNvSpPr/>
          <p:nvPr/>
        </p:nvSpPr>
        <p:spPr>
          <a:xfrm>
            <a:off x="3090764" y="28930017"/>
            <a:ext cx="10397454" cy="3622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5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C6F1FC7-5E35-4043-962C-1DDB8667CBFE}"/>
              </a:ext>
            </a:extLst>
          </p:cNvPr>
          <p:cNvSpPr/>
          <p:nvPr/>
        </p:nvSpPr>
        <p:spPr>
          <a:xfrm>
            <a:off x="19422441" y="5827632"/>
            <a:ext cx="15905455" cy="227675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5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F277D64-6CD4-EE4E-9D16-C6AE6AD2CFCF}"/>
              </a:ext>
            </a:extLst>
          </p:cNvPr>
          <p:cNvSpPr/>
          <p:nvPr/>
        </p:nvSpPr>
        <p:spPr>
          <a:xfrm>
            <a:off x="3090763" y="5827633"/>
            <a:ext cx="15905455" cy="227675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5"/>
          </a:p>
        </p:txBody>
      </p:sp>
      <p:pic>
        <p:nvPicPr>
          <p:cNvPr id="4" name="Picture 3" descr="Text&#10;&#10;Description automatically generated">
            <a:extLst>
              <a:ext uri="{FF2B5EF4-FFF2-40B4-BE49-F238E27FC236}">
                <a16:creationId xmlns:a16="http://schemas.microsoft.com/office/drawing/2014/main" id="{636B22CD-F9A9-8746-95AE-23EF110B7D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732" y="1643073"/>
            <a:ext cx="4284000" cy="2603642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FF644BF1-1D61-7940-8446-B45575752816}"/>
              </a:ext>
            </a:extLst>
          </p:cNvPr>
          <p:cNvSpPr txBox="1">
            <a:spLocks/>
          </p:cNvSpPr>
          <p:nvPr/>
        </p:nvSpPr>
        <p:spPr>
          <a:xfrm>
            <a:off x="456767" y="19048324"/>
            <a:ext cx="18452250" cy="5036211"/>
          </a:xfrm>
          <a:prstGeom prst="rect">
            <a:avLst/>
          </a:prstGeom>
        </p:spPr>
        <p:txBody>
          <a:bodyPr wrap="square" lIns="74815" tIns="74815" bIns="74815" anchor="ctr">
            <a:sp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67601" indent="-46760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Simple is good, don’t make things crowded. (This includes the title and body)</a:t>
            </a:r>
          </a:p>
          <a:p>
            <a:pPr marL="467601" indent="-46760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Make important information stand out.</a:t>
            </a:r>
          </a:p>
          <a:p>
            <a:pPr marL="467601" indent="-46760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Bullets and numbering can improve readability.</a:t>
            </a:r>
          </a:p>
          <a:p>
            <a:pPr marL="467601" indent="-46760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Pay attention to spacing. Keep uniform distances down the column and in each section.</a:t>
            </a:r>
          </a:p>
          <a:p>
            <a:pPr marL="467601" indent="-46760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Do not alter the WMed logo (this will result in rejection)</a:t>
            </a:r>
          </a:p>
          <a:p>
            <a:pPr marL="467601" indent="-46760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View your poster at 200% size to ensure you are happy with the graphic quality.</a:t>
            </a: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367E5D39-BA83-4E48-AB1C-BB3D978CDB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8433054"/>
              </p:ext>
            </p:extLst>
          </p:nvPr>
        </p:nvGraphicFramePr>
        <p:xfrm>
          <a:off x="23565912" y="7599068"/>
          <a:ext cx="10654720" cy="58614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3" name="Group 2">
            <a:extLst>
              <a:ext uri="{FF2B5EF4-FFF2-40B4-BE49-F238E27FC236}">
                <a16:creationId xmlns:a16="http://schemas.microsoft.com/office/drawing/2014/main" id="{DBFEC6DB-AE18-6340-A491-5D574539959B}"/>
              </a:ext>
            </a:extLst>
          </p:cNvPr>
          <p:cNvGrpSpPr/>
          <p:nvPr/>
        </p:nvGrpSpPr>
        <p:grpSpPr>
          <a:xfrm>
            <a:off x="6108167" y="23974149"/>
            <a:ext cx="7097700" cy="4538036"/>
            <a:chOff x="15370885" y="26863299"/>
            <a:chExt cx="9033113" cy="5938402"/>
          </a:xfrm>
        </p:grpSpPr>
        <p:pic>
          <p:nvPicPr>
            <p:cNvPr id="10" name="Graphic 9" descr="Heart with pulse">
              <a:extLst>
                <a:ext uri="{FF2B5EF4-FFF2-40B4-BE49-F238E27FC236}">
                  <a16:creationId xmlns:a16="http://schemas.microsoft.com/office/drawing/2014/main" id="{82311A98-C32A-F545-BDFF-02BACA15CD8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22765272" y="31320244"/>
              <a:ext cx="1481457" cy="1481457"/>
            </a:xfrm>
            <a:prstGeom prst="rect">
              <a:avLst/>
            </a:prstGeom>
          </p:spPr>
        </p:pic>
        <p:pic>
          <p:nvPicPr>
            <p:cNvPr id="11" name="Graphic 10" descr="Heartbeat">
              <a:extLst>
                <a:ext uri="{FF2B5EF4-FFF2-40B4-BE49-F238E27FC236}">
                  <a16:creationId xmlns:a16="http://schemas.microsoft.com/office/drawing/2014/main" id="{CBE6A9C1-D65C-3141-B5CF-025F88022B25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20706655" y="26961380"/>
              <a:ext cx="1481457" cy="1481457"/>
            </a:xfrm>
            <a:prstGeom prst="rect">
              <a:avLst/>
            </a:prstGeom>
          </p:spPr>
        </p:pic>
        <p:pic>
          <p:nvPicPr>
            <p:cNvPr id="14" name="Graphic 13" descr="Medicine">
              <a:extLst>
                <a:ext uri="{FF2B5EF4-FFF2-40B4-BE49-F238E27FC236}">
                  <a16:creationId xmlns:a16="http://schemas.microsoft.com/office/drawing/2014/main" id="{E12E29A4-FCA4-F940-8636-76B9AF4A2A45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20711129" y="31175208"/>
              <a:ext cx="1481457" cy="1481457"/>
            </a:xfrm>
            <a:prstGeom prst="rect">
              <a:avLst/>
            </a:prstGeom>
          </p:spPr>
        </p:pic>
        <p:pic>
          <p:nvPicPr>
            <p:cNvPr id="15" name="Graphic 14" descr="Brain">
              <a:extLst>
                <a:ext uri="{FF2B5EF4-FFF2-40B4-BE49-F238E27FC236}">
                  <a16:creationId xmlns:a16="http://schemas.microsoft.com/office/drawing/2014/main" id="{F9EF100F-BED8-3044-93FA-0971267F6031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p:blipFill>
          <p:spPr>
            <a:xfrm>
              <a:off x="22922541" y="26863299"/>
              <a:ext cx="1481457" cy="1481457"/>
            </a:xfrm>
            <a:prstGeom prst="rect">
              <a:avLst/>
            </a:prstGeom>
          </p:spPr>
        </p:pic>
        <p:pic>
          <p:nvPicPr>
            <p:cNvPr id="16" name="Graphic 15" descr="Needle">
              <a:extLst>
                <a:ext uri="{FF2B5EF4-FFF2-40B4-BE49-F238E27FC236}">
                  <a16:creationId xmlns:a16="http://schemas.microsoft.com/office/drawing/2014/main" id="{55621DCD-474A-4748-A127-218865C235FC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p:blipFill>
          <p:spPr>
            <a:xfrm>
              <a:off x="15370885" y="29068294"/>
              <a:ext cx="1481457" cy="1481457"/>
            </a:xfrm>
            <a:prstGeom prst="rect">
              <a:avLst/>
            </a:prstGeom>
          </p:spPr>
        </p:pic>
        <p:pic>
          <p:nvPicPr>
            <p:cNvPr id="17" name="Graphic 16" descr="Eye dropper">
              <a:extLst>
                <a:ext uri="{FF2B5EF4-FFF2-40B4-BE49-F238E27FC236}">
                  <a16:creationId xmlns:a16="http://schemas.microsoft.com/office/drawing/2014/main" id="{A57FC7BC-1665-AC45-A46B-1D2F3C3C52FE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p:blipFill>
          <p:spPr>
            <a:xfrm>
              <a:off x="22765273" y="29137154"/>
              <a:ext cx="1481457" cy="1481457"/>
            </a:xfrm>
            <a:prstGeom prst="rect">
              <a:avLst/>
            </a:prstGeom>
          </p:spPr>
        </p:pic>
        <p:pic>
          <p:nvPicPr>
            <p:cNvPr id="18" name="Graphic 17" descr="First aid kit">
              <a:extLst>
                <a:ext uri="{FF2B5EF4-FFF2-40B4-BE49-F238E27FC236}">
                  <a16:creationId xmlns:a16="http://schemas.microsoft.com/office/drawing/2014/main" id="{100E159B-E713-FC4E-9E60-F9E831E5B334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p:blipFill>
          <p:spPr>
            <a:xfrm>
              <a:off x="15370885" y="31173521"/>
              <a:ext cx="1481457" cy="1481457"/>
            </a:xfrm>
            <a:prstGeom prst="rect">
              <a:avLst/>
            </a:prstGeom>
          </p:spPr>
        </p:pic>
        <p:pic>
          <p:nvPicPr>
            <p:cNvPr id="19" name="Graphic 18" descr="Ambulance">
              <a:extLst>
                <a:ext uri="{FF2B5EF4-FFF2-40B4-BE49-F238E27FC236}">
                  <a16:creationId xmlns:a16="http://schemas.microsoft.com/office/drawing/2014/main" id="{5386D11D-D408-204C-ABB1-82C590989162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/>
            </a:stretch>
          </p:blipFill>
          <p:spPr>
            <a:xfrm>
              <a:off x="15370885" y="26963067"/>
              <a:ext cx="1481457" cy="1481457"/>
            </a:xfrm>
            <a:prstGeom prst="rect">
              <a:avLst/>
            </a:prstGeom>
          </p:spPr>
        </p:pic>
        <p:pic>
          <p:nvPicPr>
            <p:cNvPr id="20" name="Graphic 19" descr="Brain in head">
              <a:extLst>
                <a:ext uri="{FF2B5EF4-FFF2-40B4-BE49-F238E27FC236}">
                  <a16:creationId xmlns:a16="http://schemas.microsoft.com/office/drawing/2014/main" id="{59938900-8693-E645-980D-80BEBAA49FFF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/>
            </a:stretch>
          </p:blipFill>
          <p:spPr>
            <a:xfrm>
              <a:off x="20711129" y="29068294"/>
              <a:ext cx="1481457" cy="1481457"/>
            </a:xfrm>
            <a:prstGeom prst="rect">
              <a:avLst/>
            </a:prstGeom>
          </p:spPr>
        </p:pic>
        <p:pic>
          <p:nvPicPr>
            <p:cNvPr id="21" name="Graphic 20" descr="Stethoscope">
              <a:extLst>
                <a:ext uri="{FF2B5EF4-FFF2-40B4-BE49-F238E27FC236}">
                  <a16:creationId xmlns:a16="http://schemas.microsoft.com/office/drawing/2014/main" id="{CD458AF2-848C-614D-A064-DE4EF21545FB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7"/>
                </a:ext>
              </a:extLst>
            </a:blip>
            <a:stretch>
              <a:fillRect/>
            </a:stretch>
          </p:blipFill>
          <p:spPr>
            <a:xfrm>
              <a:off x="18041009" y="29203582"/>
              <a:ext cx="1481457" cy="1481457"/>
            </a:xfrm>
            <a:prstGeom prst="rect">
              <a:avLst/>
            </a:prstGeom>
          </p:spPr>
        </p:pic>
        <p:pic>
          <p:nvPicPr>
            <p:cNvPr id="23" name="Graphic 22" descr="DNA">
              <a:extLst>
                <a:ext uri="{FF2B5EF4-FFF2-40B4-BE49-F238E27FC236}">
                  <a16:creationId xmlns:a16="http://schemas.microsoft.com/office/drawing/2014/main" id="{63B3EA69-AB81-5B42-8205-A55D5BB19D81}"/>
                </a:ext>
              </a:extLst>
            </p:cNvPr>
            <p:cNvPicPr>
              <a:picLocks noChangeAspect="1"/>
            </p:cNvPicPr>
            <p:nvPr/>
          </p:nvPicPr>
          <p:blipFill>
            <a:blip r:embed="rId2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9"/>
                </a:ext>
              </a:extLst>
            </a:blip>
            <a:stretch>
              <a:fillRect/>
            </a:stretch>
          </p:blipFill>
          <p:spPr>
            <a:xfrm>
              <a:off x="18041008" y="31173520"/>
              <a:ext cx="1481457" cy="1481457"/>
            </a:xfrm>
            <a:prstGeom prst="rect">
              <a:avLst/>
            </a:prstGeom>
          </p:spPr>
        </p:pic>
        <p:pic>
          <p:nvPicPr>
            <p:cNvPr id="24" name="Graphic 23" descr="Hospital">
              <a:extLst>
                <a:ext uri="{FF2B5EF4-FFF2-40B4-BE49-F238E27FC236}">
                  <a16:creationId xmlns:a16="http://schemas.microsoft.com/office/drawing/2014/main" id="{BC5BA6A2-4F4C-0549-8F4D-4F0A386C60FD}"/>
                </a:ext>
              </a:extLst>
            </p:cNvPr>
            <p:cNvPicPr>
              <a:picLocks noChangeAspect="1"/>
            </p:cNvPicPr>
            <p:nvPr/>
          </p:nvPicPr>
          <p:blipFill>
            <a:blip r:embed="rId3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1"/>
                </a:ext>
              </a:extLst>
            </a:blip>
            <a:stretch>
              <a:fillRect/>
            </a:stretch>
          </p:blipFill>
          <p:spPr>
            <a:xfrm>
              <a:off x="18041010" y="26963068"/>
              <a:ext cx="1481457" cy="1481457"/>
            </a:xfrm>
            <a:prstGeom prst="rect">
              <a:avLst/>
            </a:prstGeom>
          </p:spPr>
        </p:pic>
      </p:grpSp>
      <p:graphicFrame>
        <p:nvGraphicFramePr>
          <p:cNvPr id="26" name="Chart 25">
            <a:extLst>
              <a:ext uri="{FF2B5EF4-FFF2-40B4-BE49-F238E27FC236}">
                <a16:creationId xmlns:a16="http://schemas.microsoft.com/office/drawing/2014/main" id="{FC8923CE-98A5-F447-9E87-ECF7D71B43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79641242"/>
              </p:ext>
            </p:extLst>
          </p:nvPr>
        </p:nvGraphicFramePr>
        <p:xfrm>
          <a:off x="24497789" y="16389613"/>
          <a:ext cx="8790966" cy="57788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2"/>
          </a:graphicData>
        </a:graphic>
      </p:graphicFrame>
      <p:sp>
        <p:nvSpPr>
          <p:cNvPr id="33" name="Rectangle 32">
            <a:extLst>
              <a:ext uri="{FF2B5EF4-FFF2-40B4-BE49-F238E27FC236}">
                <a16:creationId xmlns:a16="http://schemas.microsoft.com/office/drawing/2014/main" id="{32A0AC25-A8F6-2F42-BF64-9BFB030FD611}"/>
              </a:ext>
            </a:extLst>
          </p:cNvPr>
          <p:cNvSpPr/>
          <p:nvPr/>
        </p:nvSpPr>
        <p:spPr>
          <a:xfrm flipV="1">
            <a:off x="0" y="5477458"/>
            <a:ext cx="38404799" cy="180000"/>
          </a:xfrm>
          <a:prstGeom prst="rect">
            <a:avLst/>
          </a:prstGeom>
          <a:solidFill>
            <a:srgbClr val="3F291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5">
              <a:latin typeface="Georgia" panose="02040502050405020303" pitchFamily="18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A2E0DC43-A06C-E946-AAFF-3283802DDEC2}"/>
              </a:ext>
            </a:extLst>
          </p:cNvPr>
          <p:cNvSpPr/>
          <p:nvPr/>
        </p:nvSpPr>
        <p:spPr>
          <a:xfrm>
            <a:off x="13716974" y="28930017"/>
            <a:ext cx="10986545" cy="3622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5">
              <a:solidFill>
                <a:srgbClr val="EBD397"/>
              </a:solidFill>
              <a:latin typeface="Georgia" panose="02040502050405020303" pitchFamily="18" charset="0"/>
            </a:endParaRPr>
          </a:p>
        </p:txBody>
      </p:sp>
      <p:sp>
        <p:nvSpPr>
          <p:cNvPr id="38" name="Title 1">
            <a:extLst>
              <a:ext uri="{FF2B5EF4-FFF2-40B4-BE49-F238E27FC236}">
                <a16:creationId xmlns:a16="http://schemas.microsoft.com/office/drawing/2014/main" id="{F3ECD376-AE1A-E642-B2F3-F79E4CE3A4CF}"/>
              </a:ext>
            </a:extLst>
          </p:cNvPr>
          <p:cNvSpPr txBox="1">
            <a:spLocks/>
          </p:cNvSpPr>
          <p:nvPr/>
        </p:nvSpPr>
        <p:spPr>
          <a:xfrm>
            <a:off x="405017" y="30541182"/>
            <a:ext cx="18452250" cy="1813085"/>
          </a:xfrm>
          <a:prstGeom prst="rect">
            <a:avLst/>
          </a:prstGeom>
        </p:spPr>
        <p:txBody>
          <a:bodyPr wrap="square" lIns="74815" tIns="74815" bIns="74815" anchor="ctr">
            <a:sp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00000"/>
              </a:lnSpc>
            </a:pPr>
            <a:r>
              <a:rPr lang="en-US" sz="3600" dirty="0">
                <a:latin typeface="Georgia" panose="02040502050405020303" pitchFamily="18" charset="0"/>
              </a:rPr>
              <a:t>Add references as needed. </a:t>
            </a:r>
          </a:p>
          <a:p>
            <a:pPr algn="just">
              <a:lnSpc>
                <a:spcPct val="100000"/>
              </a:lnSpc>
            </a:pPr>
            <a:r>
              <a:rPr lang="en-US" sz="3600" dirty="0">
                <a:latin typeface="Georgia" panose="02040502050405020303" pitchFamily="18" charset="0"/>
              </a:rPr>
              <a:t>Lorem ipsum dolor sit amet, consectetur adipiscing elit, sed do eiusmod tempor incididunt ut labore et dolore magna aliqua. </a:t>
            </a:r>
          </a:p>
        </p:txBody>
      </p:sp>
      <p:sp>
        <p:nvSpPr>
          <p:cNvPr id="39" name="Title 1">
            <a:extLst>
              <a:ext uri="{FF2B5EF4-FFF2-40B4-BE49-F238E27FC236}">
                <a16:creationId xmlns:a16="http://schemas.microsoft.com/office/drawing/2014/main" id="{D18412F3-F2DB-6347-8280-1A604253CBDD}"/>
              </a:ext>
            </a:extLst>
          </p:cNvPr>
          <p:cNvSpPr txBox="1">
            <a:spLocks/>
          </p:cNvSpPr>
          <p:nvPr/>
        </p:nvSpPr>
        <p:spPr>
          <a:xfrm>
            <a:off x="19797785" y="30543433"/>
            <a:ext cx="18201998" cy="1813085"/>
          </a:xfrm>
          <a:prstGeom prst="rect">
            <a:avLst/>
          </a:prstGeom>
        </p:spPr>
        <p:txBody>
          <a:bodyPr wrap="square" lIns="74815" tIns="74815" bIns="74815" anchor="ctr">
            <a:sp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3600" dirty="0">
                <a:latin typeface="Georgia" panose="02040502050405020303" pitchFamily="18" charset="0"/>
              </a:rPr>
              <a:t>Add acknowledgement if any. </a:t>
            </a:r>
          </a:p>
          <a:p>
            <a:pPr>
              <a:lnSpc>
                <a:spcPct val="100000"/>
              </a:lnSpc>
            </a:pPr>
            <a:r>
              <a:rPr lang="en-US" sz="3600" dirty="0" err="1">
                <a:latin typeface="Georgia" panose="02040502050405020303" pitchFamily="18" charset="0"/>
              </a:rPr>
              <a:t>Adipiscing</a:t>
            </a:r>
            <a:r>
              <a:rPr lang="en-US" sz="3600" dirty="0">
                <a:latin typeface="Georgia" panose="02040502050405020303" pitchFamily="18" charset="0"/>
              </a:rPr>
              <a:t> elit, sed do eiusmod tempor incididunt ut labore et dolore magna aliqua. Ut enim ad minim veniam, quis </a:t>
            </a:r>
            <a:r>
              <a:rPr lang="en-US" sz="3600" dirty="0" err="1">
                <a:latin typeface="Georgia" panose="02040502050405020303" pitchFamily="18" charset="0"/>
              </a:rPr>
              <a:t>nostrud</a:t>
            </a:r>
            <a:r>
              <a:rPr lang="en-US" sz="3600" dirty="0">
                <a:latin typeface="Georgia" panose="02040502050405020303" pitchFamily="18" charset="0"/>
              </a:rPr>
              <a:t> exercitation.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1CB5C26-E63C-5E45-83F0-CF4E4A745E87}"/>
              </a:ext>
            </a:extLst>
          </p:cNvPr>
          <p:cNvSpPr txBox="1">
            <a:spLocks/>
          </p:cNvSpPr>
          <p:nvPr/>
        </p:nvSpPr>
        <p:spPr>
          <a:xfrm>
            <a:off x="33658377" y="646563"/>
            <a:ext cx="4284000" cy="4104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18" dirty="0"/>
              <a:t>Department/collaborating institution's logo: same height and/or width as WMed logo</a:t>
            </a:r>
          </a:p>
        </p:txBody>
      </p:sp>
      <p:sp>
        <p:nvSpPr>
          <p:cNvPr id="48" name="Title 1">
            <a:extLst>
              <a:ext uri="{FF2B5EF4-FFF2-40B4-BE49-F238E27FC236}">
                <a16:creationId xmlns:a16="http://schemas.microsoft.com/office/drawing/2014/main" id="{547B8EA2-C83A-3F49-9721-78B7DAC9B5F1}"/>
              </a:ext>
            </a:extLst>
          </p:cNvPr>
          <p:cNvSpPr txBox="1">
            <a:spLocks/>
          </p:cNvSpPr>
          <p:nvPr/>
        </p:nvSpPr>
        <p:spPr>
          <a:xfrm>
            <a:off x="6035668" y="28344725"/>
            <a:ext cx="7566928" cy="1407274"/>
          </a:xfrm>
          <a:prstGeom prst="rect">
            <a:avLst/>
          </a:prstGeom>
          <a:noFill/>
        </p:spPr>
        <p:txBody>
          <a:bodyPr lIns="74815" tIns="74815" bIns="74815" anchor="ctr">
            <a:no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5000"/>
              </a:lnSpc>
            </a:pPr>
            <a:r>
              <a:rPr lang="en-US" sz="3273" b="1" dirty="0">
                <a:latin typeface="Georgia" panose="02040502050405020303" pitchFamily="18" charset="0"/>
              </a:rPr>
              <a:t>Figure 1: </a:t>
            </a:r>
            <a:r>
              <a:rPr lang="en-US" sz="3273" dirty="0">
                <a:latin typeface="Georgia" panose="02040502050405020303" pitchFamily="18" charset="0"/>
              </a:rPr>
              <a:t>Sample chart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33E387CC-A0EA-7845-B852-860FDF4E0A4C}"/>
              </a:ext>
            </a:extLst>
          </p:cNvPr>
          <p:cNvSpPr/>
          <p:nvPr/>
        </p:nvSpPr>
        <p:spPr>
          <a:xfrm>
            <a:off x="385763" y="6019928"/>
            <a:ext cx="18504000" cy="1044000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18" b="1" dirty="0">
                <a:latin typeface="Georgia" panose="02040502050405020303" pitchFamily="18" charset="0"/>
              </a:rPr>
              <a:t>I</a:t>
            </a:r>
            <a:r>
              <a:rPr lang="en-US" sz="4418" b="1" dirty="0">
                <a:solidFill>
                  <a:schemeClr val="bg1"/>
                </a:solidFill>
                <a:latin typeface="Georgia" panose="02040502050405020303" pitchFamily="18" charset="0"/>
              </a:rPr>
              <a:t>NTRODUCTION</a:t>
            </a:r>
            <a:endParaRPr lang="en-US" sz="4418" b="1" dirty="0">
              <a:latin typeface="Georgia" panose="02040502050405020303" pitchFamily="18" charset="0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76AEFA4C-8AA3-F344-B78E-B680FE9311FB}"/>
              </a:ext>
            </a:extLst>
          </p:cNvPr>
          <p:cNvSpPr/>
          <p:nvPr/>
        </p:nvSpPr>
        <p:spPr>
          <a:xfrm>
            <a:off x="405017" y="18040511"/>
            <a:ext cx="18504000" cy="1044000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18" b="1" dirty="0">
                <a:latin typeface="Georgia" panose="02040502050405020303" pitchFamily="18" charset="0"/>
              </a:rPr>
              <a:t>METHODS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EA25E322-D6C4-5047-B664-659B9948FC26}"/>
              </a:ext>
            </a:extLst>
          </p:cNvPr>
          <p:cNvSpPr/>
          <p:nvPr/>
        </p:nvSpPr>
        <p:spPr>
          <a:xfrm>
            <a:off x="19566282" y="6024679"/>
            <a:ext cx="18504000" cy="1044000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18" b="1" dirty="0">
                <a:latin typeface="Georgia" panose="02040502050405020303" pitchFamily="18" charset="0"/>
              </a:rPr>
              <a:t>RESULTS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0BB6561-6B42-9345-870A-0493A524A739}"/>
              </a:ext>
            </a:extLst>
          </p:cNvPr>
          <p:cNvSpPr/>
          <p:nvPr/>
        </p:nvSpPr>
        <p:spPr>
          <a:xfrm>
            <a:off x="353267" y="29439868"/>
            <a:ext cx="18504000" cy="1044000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18" b="1" dirty="0">
                <a:latin typeface="Georgia" panose="02040502050405020303" pitchFamily="18" charset="0"/>
              </a:rPr>
              <a:t>REFERENCES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C28B1A8B-0BCA-1346-9D1D-45A1164374D1}"/>
              </a:ext>
            </a:extLst>
          </p:cNvPr>
          <p:cNvSpPr/>
          <p:nvPr/>
        </p:nvSpPr>
        <p:spPr>
          <a:xfrm>
            <a:off x="19594215" y="29439868"/>
            <a:ext cx="18504000" cy="1044000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18" b="1" dirty="0">
                <a:latin typeface="Georgia" panose="02040502050405020303" pitchFamily="18" charset="0"/>
              </a:rPr>
              <a:t>ACKNOWLEDGEMENT</a:t>
            </a:r>
          </a:p>
        </p:txBody>
      </p:sp>
      <p:sp>
        <p:nvSpPr>
          <p:cNvPr id="55" name="Title 1">
            <a:extLst>
              <a:ext uri="{FF2B5EF4-FFF2-40B4-BE49-F238E27FC236}">
                <a16:creationId xmlns:a16="http://schemas.microsoft.com/office/drawing/2014/main" id="{301C6DD8-7D6D-B647-8CF0-91850D9363CC}"/>
              </a:ext>
            </a:extLst>
          </p:cNvPr>
          <p:cNvSpPr txBox="1">
            <a:spLocks/>
          </p:cNvSpPr>
          <p:nvPr/>
        </p:nvSpPr>
        <p:spPr>
          <a:xfrm>
            <a:off x="19991892" y="22448475"/>
            <a:ext cx="10324407" cy="1407274"/>
          </a:xfrm>
          <a:prstGeom prst="rect">
            <a:avLst/>
          </a:prstGeom>
          <a:noFill/>
        </p:spPr>
        <p:txBody>
          <a:bodyPr lIns="74815" tIns="74815" bIns="74815" anchor="ctr">
            <a:no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5000"/>
              </a:lnSpc>
            </a:pPr>
            <a:r>
              <a:rPr lang="en-US" sz="3273" b="1" dirty="0">
                <a:latin typeface="Georgia" panose="02040502050405020303" pitchFamily="18" charset="0"/>
              </a:rPr>
              <a:t>Figure 3: </a:t>
            </a:r>
            <a:r>
              <a:rPr lang="en-US" sz="3273" dirty="0">
                <a:latin typeface="Georgia" panose="02040502050405020303" pitchFamily="18" charset="0"/>
              </a:rPr>
              <a:t>Sample plot</a:t>
            </a:r>
          </a:p>
        </p:txBody>
      </p:sp>
      <p:sp>
        <p:nvSpPr>
          <p:cNvPr id="58" name="Title 1">
            <a:extLst>
              <a:ext uri="{FF2B5EF4-FFF2-40B4-BE49-F238E27FC236}">
                <a16:creationId xmlns:a16="http://schemas.microsoft.com/office/drawing/2014/main" id="{53B5071A-53A9-0F43-8FFA-5D13A1E36A8A}"/>
              </a:ext>
            </a:extLst>
          </p:cNvPr>
          <p:cNvSpPr txBox="1">
            <a:spLocks/>
          </p:cNvSpPr>
          <p:nvPr/>
        </p:nvSpPr>
        <p:spPr>
          <a:xfrm>
            <a:off x="19991892" y="13713781"/>
            <a:ext cx="10324407" cy="1407274"/>
          </a:xfrm>
          <a:prstGeom prst="rect">
            <a:avLst/>
          </a:prstGeom>
          <a:noFill/>
        </p:spPr>
        <p:txBody>
          <a:bodyPr lIns="74815" tIns="74815" bIns="74815" anchor="ctr">
            <a:no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5000"/>
              </a:lnSpc>
            </a:pPr>
            <a:r>
              <a:rPr lang="en-US" sz="3273" b="1" dirty="0">
                <a:latin typeface="Georgia" panose="02040502050405020303" pitchFamily="18" charset="0"/>
              </a:rPr>
              <a:t>Figure 2: </a:t>
            </a:r>
            <a:r>
              <a:rPr lang="en-US" sz="3273" dirty="0">
                <a:latin typeface="Georgia" panose="02040502050405020303" pitchFamily="18" charset="0"/>
              </a:rPr>
              <a:t>Sample medical icons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63825F9-C6F5-0141-970B-86AB01CA2FA3}"/>
              </a:ext>
            </a:extLst>
          </p:cNvPr>
          <p:cNvSpPr txBox="1"/>
          <p:nvPr/>
        </p:nvSpPr>
        <p:spPr>
          <a:xfrm>
            <a:off x="405017" y="7097137"/>
            <a:ext cx="18454761" cy="11300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982"/>
              </a:spcAft>
            </a:pPr>
            <a:r>
              <a:rPr lang="en-US" sz="3600" b="1" dirty="0">
                <a:latin typeface="Georgia" panose="02040502050405020303" pitchFamily="18" charset="0"/>
              </a:rPr>
              <a:t>WMed Recommended Fonts:</a:t>
            </a:r>
          </a:p>
          <a:p>
            <a:r>
              <a:rPr lang="en-US" sz="3600" dirty="0">
                <a:latin typeface="Georgia" panose="02040502050405020303" pitchFamily="18" charset="0"/>
              </a:rPr>
              <a:t>(Some of these fonts may not be available on your computer.)</a:t>
            </a:r>
          </a:p>
          <a:p>
            <a:pPr marL="467601" indent="-467601"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New Caledonia LT Std</a:t>
            </a:r>
          </a:p>
          <a:p>
            <a:pPr marL="467601" indent="-467601"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Georgia</a:t>
            </a:r>
          </a:p>
          <a:p>
            <a:pPr marL="467601" indent="-467601"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Trade Gothic LT Std</a:t>
            </a:r>
          </a:p>
          <a:p>
            <a:pPr marL="467601" indent="-467601">
              <a:buFont typeface="Arial" panose="020B0604020202020204" pitchFamily="34" charset="0"/>
              <a:buChar char="•"/>
            </a:pPr>
            <a:r>
              <a:rPr lang="en-US" sz="3600" dirty="0" err="1">
                <a:latin typeface="Georgia" panose="02040502050405020303" pitchFamily="18" charset="0"/>
              </a:rPr>
              <a:t>Univers</a:t>
            </a:r>
            <a:r>
              <a:rPr lang="en-US" sz="3600" dirty="0">
                <a:latin typeface="Georgia" panose="02040502050405020303" pitchFamily="18" charset="0"/>
              </a:rPr>
              <a:t> LT Std</a:t>
            </a:r>
          </a:p>
          <a:p>
            <a:pPr marL="467601" indent="-467601"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Helvetica</a:t>
            </a:r>
          </a:p>
          <a:p>
            <a:pPr marL="467601" indent="-467601">
              <a:buFont typeface="Arial" panose="020B0604020202020204" pitchFamily="34" charset="0"/>
              <a:buChar char="•"/>
            </a:pPr>
            <a:endParaRPr lang="en-US" sz="3600" dirty="0">
              <a:latin typeface="Georgia" panose="02040502050405020303" pitchFamily="18" charset="0"/>
            </a:endParaRPr>
          </a:p>
          <a:p>
            <a:r>
              <a:rPr lang="en-US" sz="3600" dirty="0">
                <a:latin typeface="Georgia" panose="02040502050405020303" pitchFamily="18" charset="0"/>
              </a:rPr>
              <a:t>Other fonts may be used but should be easy to read and professional.</a:t>
            </a:r>
          </a:p>
          <a:p>
            <a:r>
              <a:rPr lang="en-US" sz="3600" dirty="0">
                <a:latin typeface="Georgia" panose="02040502050405020303" pitchFamily="18" charset="0"/>
              </a:rPr>
              <a:t>See the </a:t>
            </a:r>
            <a:r>
              <a:rPr lang="en-US" sz="3600" dirty="0">
                <a:latin typeface="Georgia" panose="02040502050405020303" pitchFamily="18" charset="0"/>
                <a:hlinkClick r:id="rId33"/>
              </a:rPr>
              <a:t>WMed Identity Guide</a:t>
            </a:r>
            <a:r>
              <a:rPr lang="en-US" sz="3600" dirty="0">
                <a:latin typeface="Georgia" panose="02040502050405020303" pitchFamily="18" charset="0"/>
              </a:rPr>
              <a:t> for more information and Secondary/Accent colors.</a:t>
            </a:r>
          </a:p>
          <a:p>
            <a:endParaRPr lang="en-US" sz="3600" dirty="0">
              <a:latin typeface="Georgia" panose="02040502050405020303" pitchFamily="18" charset="0"/>
            </a:endParaRPr>
          </a:p>
          <a:p>
            <a:r>
              <a:rPr lang="en-US" sz="3600" dirty="0">
                <a:latin typeface="Georgia" panose="02040502050405020303" pitchFamily="18" charset="0"/>
              </a:rPr>
              <a:t>Adjust font size to fit the text in the poster.</a:t>
            </a:r>
          </a:p>
          <a:p>
            <a:endParaRPr lang="en-US" sz="3600" dirty="0">
              <a:latin typeface="Georgia" panose="02040502050405020303" pitchFamily="18" charset="0"/>
            </a:endParaRPr>
          </a:p>
          <a:p>
            <a:r>
              <a:rPr lang="en-US" sz="3600" dirty="0">
                <a:solidFill>
                  <a:srgbClr val="FF0000"/>
                </a:solidFill>
                <a:latin typeface="Georgia" panose="02040502050405020303" pitchFamily="18" charset="0"/>
              </a:rPr>
              <a:t>When Submitting your file:</a:t>
            </a:r>
          </a:p>
          <a:p>
            <a:r>
              <a:rPr lang="en-US" sz="3600" dirty="0">
                <a:latin typeface="Georgia" panose="02040502050405020303" pitchFamily="18" charset="0"/>
              </a:rPr>
              <a:t>The name MUST be the abstract ID, followed by the FIRST author’s last name.</a:t>
            </a:r>
          </a:p>
          <a:p>
            <a:r>
              <a:rPr lang="en-US" sz="3600" dirty="0">
                <a:latin typeface="Georgia" panose="02040502050405020303" pitchFamily="18" charset="0"/>
              </a:rPr>
              <a:t>EXAMPLE: 23.smith.pdf</a:t>
            </a:r>
          </a:p>
          <a:p>
            <a:endParaRPr lang="en-US" sz="3600" dirty="0">
              <a:latin typeface="Georgia" panose="02040502050405020303" pitchFamily="18" charset="0"/>
            </a:endParaRPr>
          </a:p>
          <a:p>
            <a:r>
              <a:rPr lang="en-US" sz="3600" dirty="0">
                <a:latin typeface="Georgia" panose="02040502050405020303" pitchFamily="18" charset="0"/>
              </a:rPr>
              <a:t>A PowerPoint copy should always be retained. </a:t>
            </a:r>
          </a:p>
          <a:p>
            <a:r>
              <a:rPr lang="en-US" sz="3600" dirty="0">
                <a:latin typeface="Georgia" panose="02040502050405020303" pitchFamily="18" charset="0"/>
              </a:rPr>
              <a:t>Save as a .pdf for submission to printing. </a:t>
            </a:r>
          </a:p>
          <a:p>
            <a:endParaRPr lang="en-US" sz="3600" dirty="0">
              <a:latin typeface="Georgia" panose="02040502050405020303" pitchFamily="18" charset="0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E3495324-65C4-D14A-89AA-A965D8E4ED20}"/>
              </a:ext>
            </a:extLst>
          </p:cNvPr>
          <p:cNvSpPr/>
          <p:nvPr/>
        </p:nvSpPr>
        <p:spPr>
          <a:xfrm>
            <a:off x="19565072" y="24415742"/>
            <a:ext cx="18504000" cy="1044000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18" b="1" dirty="0">
                <a:latin typeface="Georgia" panose="02040502050405020303" pitchFamily="18" charset="0"/>
              </a:rPr>
              <a:t>CONCLUSION</a:t>
            </a:r>
          </a:p>
        </p:txBody>
      </p:sp>
      <p:sp>
        <p:nvSpPr>
          <p:cNvPr id="64" name="Title 1">
            <a:extLst>
              <a:ext uri="{FF2B5EF4-FFF2-40B4-BE49-F238E27FC236}">
                <a16:creationId xmlns:a16="http://schemas.microsoft.com/office/drawing/2014/main" id="{AA056D07-8DC0-FB49-A1FD-034B1E57BD75}"/>
              </a:ext>
            </a:extLst>
          </p:cNvPr>
          <p:cNvSpPr txBox="1">
            <a:spLocks/>
          </p:cNvSpPr>
          <p:nvPr/>
        </p:nvSpPr>
        <p:spPr>
          <a:xfrm>
            <a:off x="19559403" y="25470748"/>
            <a:ext cx="15594446" cy="3475078"/>
          </a:xfrm>
          <a:prstGeom prst="rect">
            <a:avLst/>
          </a:prstGeom>
        </p:spPr>
        <p:txBody>
          <a:bodyPr wrap="square" lIns="74815" tIns="74815" bIns="74815" anchor="ctr">
            <a:sp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67601" indent="-46760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Simple is good, don’t make things crowded.</a:t>
            </a:r>
          </a:p>
          <a:p>
            <a:pPr marL="467601" indent="-46760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Make important information stand out (Bullets and numbering can improve readability)</a:t>
            </a:r>
          </a:p>
          <a:p>
            <a:pPr marL="467601" indent="-46760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Pay attention to spacing. </a:t>
            </a:r>
          </a:p>
          <a:p>
            <a:pPr marL="467601" indent="-46760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Keep uniform distances down the column and in each section.</a:t>
            </a:r>
          </a:p>
          <a:p>
            <a:pPr marL="467601" indent="-46760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Do not alter the WMed logo.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BC1C0F2-7A47-A01E-B63D-3656EC27F548}"/>
              </a:ext>
            </a:extLst>
          </p:cNvPr>
          <p:cNvSpPr txBox="1"/>
          <p:nvPr/>
        </p:nvSpPr>
        <p:spPr>
          <a:xfrm>
            <a:off x="6030976" y="2424366"/>
            <a:ext cx="2630309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dirty="0">
                <a:latin typeface="Georgia" panose="02040502050405020303" pitchFamily="18" charset="0"/>
              </a:rPr>
              <a:t>Presenting author name </a:t>
            </a:r>
            <a:r>
              <a:rPr lang="en-US" sz="4400" u="sng" dirty="0">
                <a:latin typeface="Georgia" panose="02040502050405020303" pitchFamily="18" charset="0"/>
              </a:rPr>
              <a:t>(Underline)</a:t>
            </a:r>
            <a:r>
              <a:rPr lang="en-US" sz="4400" dirty="0">
                <a:latin typeface="Georgia" panose="02040502050405020303" pitchFamily="18" charset="0"/>
              </a:rPr>
              <a:t>, other co-author’s names: 44-point, centered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36D9DBF-2C9F-C1B4-F894-6A8B8419B00A}"/>
              </a:ext>
            </a:extLst>
          </p:cNvPr>
          <p:cNvSpPr txBox="1"/>
          <p:nvPr/>
        </p:nvSpPr>
        <p:spPr>
          <a:xfrm>
            <a:off x="7189251" y="868386"/>
            <a:ext cx="240116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latin typeface="Georgia" panose="02040502050405020303" pitchFamily="18" charset="0"/>
              </a:rPr>
              <a:t>This Scientific Poster Template is Provided by WMed: 54-point, centered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3B16263-3346-A926-F530-A15A6A2839E8}"/>
              </a:ext>
            </a:extLst>
          </p:cNvPr>
          <p:cNvSpPr txBox="1"/>
          <p:nvPr/>
        </p:nvSpPr>
        <p:spPr>
          <a:xfrm>
            <a:off x="7189250" y="3667703"/>
            <a:ext cx="24011609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200" dirty="0">
                <a:latin typeface="Georgia" panose="02040502050405020303" pitchFamily="18" charset="0"/>
                <a:ea typeface="Calibri" panose="020F0502020204030204" pitchFamily="34" charset="0"/>
              </a:rPr>
              <a:t>Department, Division, </a:t>
            </a:r>
          </a:p>
          <a:p>
            <a:pPr algn="ctr"/>
            <a:r>
              <a:rPr lang="en-US" sz="4200" dirty="0">
                <a:latin typeface="Georgia" panose="02040502050405020303" pitchFamily="18" charset="0"/>
                <a:ea typeface="Calibri" panose="020F0502020204030204" pitchFamily="34" charset="0"/>
              </a:rPr>
              <a:t>Western Michigan University Homer Stryker M.D. School of Medicine, Kalamazoo, MI</a:t>
            </a:r>
            <a:endParaRPr lang="en-US" sz="42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442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E2C0DBC4-547E-7282-B3B6-F3A641ACE494}"/>
              </a:ext>
            </a:extLst>
          </p:cNvPr>
          <p:cNvSpPr/>
          <p:nvPr/>
        </p:nvSpPr>
        <p:spPr>
          <a:xfrm>
            <a:off x="25822243" y="28927283"/>
            <a:ext cx="12420000" cy="3622909"/>
          </a:xfrm>
          <a:prstGeom prst="rect">
            <a:avLst/>
          </a:prstGeom>
          <a:solidFill>
            <a:srgbClr val="C8A8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5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C6F1FC7-5E35-4043-962C-1DDB8667CBFE}"/>
              </a:ext>
            </a:extLst>
          </p:cNvPr>
          <p:cNvSpPr/>
          <p:nvPr/>
        </p:nvSpPr>
        <p:spPr>
          <a:xfrm>
            <a:off x="25847272" y="5827632"/>
            <a:ext cx="12420000" cy="22767598"/>
          </a:xfrm>
          <a:prstGeom prst="rect">
            <a:avLst/>
          </a:prstGeom>
          <a:solidFill>
            <a:srgbClr val="C8A8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5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719A0A1-A42D-084A-8143-54D109DC704B}"/>
              </a:ext>
            </a:extLst>
          </p:cNvPr>
          <p:cNvSpPr/>
          <p:nvPr/>
        </p:nvSpPr>
        <p:spPr>
          <a:xfrm>
            <a:off x="334963" y="28930017"/>
            <a:ext cx="12420000" cy="3622909"/>
          </a:xfrm>
          <a:prstGeom prst="rect">
            <a:avLst/>
          </a:prstGeom>
          <a:solidFill>
            <a:srgbClr val="C8A8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5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F277D64-6CD4-EE4E-9D16-C6AE6AD2CFCF}"/>
              </a:ext>
            </a:extLst>
          </p:cNvPr>
          <p:cNvSpPr/>
          <p:nvPr/>
        </p:nvSpPr>
        <p:spPr>
          <a:xfrm>
            <a:off x="334963" y="5827633"/>
            <a:ext cx="12420000" cy="22767597"/>
          </a:xfrm>
          <a:prstGeom prst="rect">
            <a:avLst/>
          </a:prstGeom>
          <a:solidFill>
            <a:srgbClr val="C8A8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5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1876991-D8B1-FC40-9777-83F971C8F282}"/>
              </a:ext>
            </a:extLst>
          </p:cNvPr>
          <p:cNvSpPr/>
          <p:nvPr/>
        </p:nvSpPr>
        <p:spPr>
          <a:xfrm>
            <a:off x="13102666" y="5827632"/>
            <a:ext cx="12420000" cy="26725294"/>
          </a:xfrm>
          <a:prstGeom prst="rect">
            <a:avLst/>
          </a:prstGeom>
          <a:solidFill>
            <a:srgbClr val="EBD3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5">
              <a:solidFill>
                <a:srgbClr val="EBD397"/>
              </a:solidFill>
              <a:latin typeface="Georgia" panose="02040502050405020303" pitchFamily="18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F644BF1-1D61-7940-8446-B45575752816}"/>
              </a:ext>
            </a:extLst>
          </p:cNvPr>
          <p:cNvSpPr txBox="1">
            <a:spLocks/>
          </p:cNvSpPr>
          <p:nvPr/>
        </p:nvSpPr>
        <p:spPr>
          <a:xfrm>
            <a:off x="508544" y="22599181"/>
            <a:ext cx="11979504" cy="4583074"/>
          </a:xfrm>
          <a:prstGeom prst="rect">
            <a:avLst/>
          </a:prstGeom>
        </p:spPr>
        <p:txBody>
          <a:bodyPr wrap="square" lIns="74815" tIns="74815" bIns="74815" anchor="ctr">
            <a:sp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67601" indent="-467601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Lorem ipsum dolor sit amet, consectetur adipiscing elit, sed do eiusmod tempor incididunt ut labore et dolore magna </a:t>
            </a:r>
            <a:r>
              <a:rPr lang="en-US" sz="3600" dirty="0" err="1">
                <a:latin typeface="Georgia" panose="02040502050405020303" pitchFamily="18" charset="0"/>
              </a:rPr>
              <a:t>aliqua</a:t>
            </a:r>
            <a:r>
              <a:rPr lang="en-US" sz="3600" dirty="0">
                <a:latin typeface="Georgia" panose="02040502050405020303" pitchFamily="18" charset="0"/>
              </a:rPr>
              <a:t>.</a:t>
            </a:r>
          </a:p>
          <a:p>
            <a:pPr marL="467601" indent="-467601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Ut enim ad minim veniam, quis nostrud exercitation ullamco laboris nisi </a:t>
            </a:r>
            <a:r>
              <a:rPr lang="en-US" sz="3600" dirty="0" err="1">
                <a:latin typeface="Georgia" panose="02040502050405020303" pitchFamily="18" charset="0"/>
              </a:rPr>
              <a:t>ut</a:t>
            </a:r>
            <a:r>
              <a:rPr lang="en-US" sz="3600" dirty="0">
                <a:latin typeface="Georgia" panose="02040502050405020303" pitchFamily="18" charset="0"/>
              </a:rPr>
              <a:t> </a:t>
            </a:r>
            <a:r>
              <a:rPr lang="en-US" sz="3600" dirty="0" err="1">
                <a:latin typeface="Georgia" panose="02040502050405020303" pitchFamily="18" charset="0"/>
              </a:rPr>
              <a:t>aliquip</a:t>
            </a:r>
            <a:r>
              <a:rPr lang="en-US" sz="3600" dirty="0">
                <a:latin typeface="Georgia" panose="02040502050405020303" pitchFamily="18" charset="0"/>
              </a:rPr>
              <a:t>. </a:t>
            </a:r>
          </a:p>
          <a:p>
            <a:pPr marL="467601" indent="-467601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Duis aute irure dolor in reprehenderit in voluptate velit esse cillum dolore eu fugiat nulla </a:t>
            </a:r>
            <a:r>
              <a:rPr lang="en-US" sz="3600" dirty="0" err="1">
                <a:latin typeface="Georgia" panose="02040502050405020303" pitchFamily="18" charset="0"/>
              </a:rPr>
              <a:t>pariatur</a:t>
            </a:r>
            <a:r>
              <a:rPr lang="en-US" sz="3600" dirty="0">
                <a:latin typeface="Georgia" panose="02040502050405020303" pitchFamily="18" charset="0"/>
              </a:rPr>
              <a:t>.</a:t>
            </a:r>
          </a:p>
          <a:p>
            <a:pPr marL="467601" indent="-467601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600" dirty="0" err="1">
                <a:latin typeface="Georgia" panose="02040502050405020303" pitchFamily="18" charset="0"/>
              </a:rPr>
              <a:t>Excepteur</a:t>
            </a:r>
            <a:r>
              <a:rPr lang="en-US" sz="3600" dirty="0">
                <a:latin typeface="Georgia" panose="02040502050405020303" pitchFamily="18" charset="0"/>
              </a:rPr>
              <a:t> sint occaecat cupidatat non </a:t>
            </a:r>
            <a:r>
              <a:rPr lang="en-US" sz="3600" dirty="0" err="1">
                <a:latin typeface="Georgia" panose="02040502050405020303" pitchFamily="18" charset="0"/>
              </a:rPr>
              <a:t>proident</a:t>
            </a:r>
            <a:r>
              <a:rPr lang="en-US" sz="3600" dirty="0">
                <a:latin typeface="Georgia" panose="02040502050405020303" pitchFamily="18" charset="0"/>
              </a:rPr>
              <a:t>.</a:t>
            </a:r>
          </a:p>
        </p:txBody>
      </p:sp>
      <p:graphicFrame>
        <p:nvGraphicFramePr>
          <p:cNvPr id="26" name="Chart 25">
            <a:extLst>
              <a:ext uri="{FF2B5EF4-FFF2-40B4-BE49-F238E27FC236}">
                <a16:creationId xmlns:a16="http://schemas.microsoft.com/office/drawing/2014/main" id="{FC8923CE-98A5-F447-9E87-ECF7D71B43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03051200"/>
              </p:ext>
            </p:extLst>
          </p:nvPr>
        </p:nvGraphicFramePr>
        <p:xfrm>
          <a:off x="26667945" y="14632738"/>
          <a:ext cx="11012091" cy="67306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8" name="Title 1">
            <a:extLst>
              <a:ext uri="{FF2B5EF4-FFF2-40B4-BE49-F238E27FC236}">
                <a16:creationId xmlns:a16="http://schemas.microsoft.com/office/drawing/2014/main" id="{F3ECD376-AE1A-E642-B2F3-F79E4CE3A4CF}"/>
              </a:ext>
            </a:extLst>
          </p:cNvPr>
          <p:cNvSpPr txBox="1">
            <a:spLocks/>
          </p:cNvSpPr>
          <p:nvPr/>
        </p:nvSpPr>
        <p:spPr>
          <a:xfrm>
            <a:off x="564010" y="30144364"/>
            <a:ext cx="11964173" cy="1813085"/>
          </a:xfrm>
          <a:prstGeom prst="rect">
            <a:avLst/>
          </a:prstGeom>
        </p:spPr>
        <p:txBody>
          <a:bodyPr wrap="square" lIns="74815" tIns="74815" bIns="74815" anchor="ctr">
            <a:sp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00000"/>
              </a:lnSpc>
            </a:pPr>
            <a:r>
              <a:rPr lang="en-US" sz="3600" dirty="0">
                <a:latin typeface="Georgia" panose="02040502050405020303" pitchFamily="18" charset="0"/>
              </a:rPr>
              <a:t>Lorem ipsum dolor sit amet, consectetur adipiscing elit, sed do eiusmod tempor incididunt ut labore et dolore magna aliqua. </a:t>
            </a:r>
          </a:p>
        </p:txBody>
      </p:sp>
      <p:sp>
        <p:nvSpPr>
          <p:cNvPr id="39" name="Title 1">
            <a:extLst>
              <a:ext uri="{FF2B5EF4-FFF2-40B4-BE49-F238E27FC236}">
                <a16:creationId xmlns:a16="http://schemas.microsoft.com/office/drawing/2014/main" id="{D18412F3-F2DB-6347-8280-1A604253CBDD}"/>
              </a:ext>
            </a:extLst>
          </p:cNvPr>
          <p:cNvSpPr txBox="1">
            <a:spLocks/>
          </p:cNvSpPr>
          <p:nvPr/>
        </p:nvSpPr>
        <p:spPr>
          <a:xfrm>
            <a:off x="26012051" y="30190449"/>
            <a:ext cx="12051341" cy="1813085"/>
          </a:xfrm>
          <a:prstGeom prst="rect">
            <a:avLst/>
          </a:prstGeom>
        </p:spPr>
        <p:txBody>
          <a:bodyPr wrap="square" lIns="74815" tIns="74815" bIns="74815" anchor="ctr">
            <a:sp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3600" dirty="0" err="1">
                <a:latin typeface="Georgia" panose="02040502050405020303" pitchFamily="18" charset="0"/>
              </a:rPr>
              <a:t>adipiscing</a:t>
            </a:r>
            <a:r>
              <a:rPr lang="en-US" sz="3600" dirty="0">
                <a:latin typeface="Georgia" panose="02040502050405020303" pitchFamily="18" charset="0"/>
              </a:rPr>
              <a:t> elit, sed do eiusmod tempor incididunt ut labore et dolore magna aliqua. Ut enim ad minim veniam, quis </a:t>
            </a:r>
            <a:r>
              <a:rPr lang="en-US" sz="3600" dirty="0" err="1">
                <a:latin typeface="Georgia" panose="02040502050405020303" pitchFamily="18" charset="0"/>
              </a:rPr>
              <a:t>nostrud</a:t>
            </a:r>
            <a:r>
              <a:rPr lang="en-US" sz="3600" dirty="0">
                <a:latin typeface="Georgia" panose="02040502050405020303" pitchFamily="18" charset="0"/>
              </a:rPr>
              <a:t> exercitation.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33E387CC-A0EA-7845-B852-860FDF4E0A4C}"/>
              </a:ext>
            </a:extLst>
          </p:cNvPr>
          <p:cNvSpPr/>
          <p:nvPr/>
        </p:nvSpPr>
        <p:spPr>
          <a:xfrm>
            <a:off x="486986" y="6151957"/>
            <a:ext cx="12060000" cy="921743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18" b="1" dirty="0">
                <a:latin typeface="Georgia" panose="02040502050405020303" pitchFamily="18" charset="0"/>
              </a:rPr>
              <a:t>I</a:t>
            </a:r>
            <a:r>
              <a:rPr lang="en-US" sz="4418" b="1" dirty="0">
                <a:solidFill>
                  <a:schemeClr val="bg1"/>
                </a:solidFill>
                <a:latin typeface="Georgia" panose="02040502050405020303" pitchFamily="18" charset="0"/>
              </a:rPr>
              <a:t>NTRODUCTION</a:t>
            </a:r>
            <a:endParaRPr lang="en-US" sz="4418" b="1" dirty="0">
              <a:latin typeface="Georgia" panose="02040502050405020303" pitchFamily="18" charset="0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76AEFA4C-8AA3-F344-B78E-B680FE9311FB}"/>
              </a:ext>
            </a:extLst>
          </p:cNvPr>
          <p:cNvSpPr/>
          <p:nvPr/>
        </p:nvSpPr>
        <p:spPr>
          <a:xfrm>
            <a:off x="508544" y="21308958"/>
            <a:ext cx="12060000" cy="921743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18" b="1" dirty="0">
                <a:latin typeface="Georgia" panose="02040502050405020303" pitchFamily="18" charset="0"/>
              </a:rPr>
              <a:t>METHODS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EA25E322-D6C4-5047-B664-659B9948FC26}"/>
              </a:ext>
            </a:extLst>
          </p:cNvPr>
          <p:cNvSpPr/>
          <p:nvPr/>
        </p:nvSpPr>
        <p:spPr>
          <a:xfrm>
            <a:off x="13324444" y="6156325"/>
            <a:ext cx="12060000" cy="921743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18" b="1" dirty="0">
                <a:latin typeface="Georgia" panose="02040502050405020303" pitchFamily="18" charset="0"/>
              </a:rPr>
              <a:t>RESULTS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0BB6561-6B42-9345-870A-0493A524A739}"/>
              </a:ext>
            </a:extLst>
          </p:cNvPr>
          <p:cNvSpPr/>
          <p:nvPr/>
        </p:nvSpPr>
        <p:spPr>
          <a:xfrm>
            <a:off x="468183" y="29218910"/>
            <a:ext cx="12060000" cy="921743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18" b="1" dirty="0">
                <a:latin typeface="Georgia" panose="02040502050405020303" pitchFamily="18" charset="0"/>
              </a:rPr>
              <a:t>REFERENCES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C28B1A8B-0BCA-1346-9D1D-45A1164374D1}"/>
              </a:ext>
            </a:extLst>
          </p:cNvPr>
          <p:cNvSpPr/>
          <p:nvPr/>
        </p:nvSpPr>
        <p:spPr>
          <a:xfrm>
            <a:off x="26003392" y="29218911"/>
            <a:ext cx="12060000" cy="921743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18" b="1" dirty="0">
                <a:latin typeface="Georgia" panose="02040502050405020303" pitchFamily="18" charset="0"/>
              </a:rPr>
              <a:t>ACKNOWLEDGEMENT</a:t>
            </a:r>
          </a:p>
        </p:txBody>
      </p:sp>
      <p:sp>
        <p:nvSpPr>
          <p:cNvPr id="55" name="Title 1">
            <a:extLst>
              <a:ext uri="{FF2B5EF4-FFF2-40B4-BE49-F238E27FC236}">
                <a16:creationId xmlns:a16="http://schemas.microsoft.com/office/drawing/2014/main" id="{301C6DD8-7D6D-B647-8CF0-91850D9363CC}"/>
              </a:ext>
            </a:extLst>
          </p:cNvPr>
          <p:cNvSpPr txBox="1">
            <a:spLocks/>
          </p:cNvSpPr>
          <p:nvPr/>
        </p:nvSpPr>
        <p:spPr>
          <a:xfrm>
            <a:off x="26119295" y="21307060"/>
            <a:ext cx="12132379" cy="1407274"/>
          </a:xfrm>
          <a:prstGeom prst="rect">
            <a:avLst/>
          </a:prstGeom>
          <a:noFill/>
        </p:spPr>
        <p:txBody>
          <a:bodyPr lIns="74815" tIns="74815" bIns="74815" anchor="ctr">
            <a:no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5000"/>
              </a:lnSpc>
            </a:pPr>
            <a:r>
              <a:rPr lang="en-US" sz="3273" b="1" dirty="0">
                <a:latin typeface="Georgia" panose="02040502050405020303" pitchFamily="18" charset="0"/>
              </a:rPr>
              <a:t>Figure 3: </a:t>
            </a:r>
            <a:r>
              <a:rPr lang="en-US" sz="3273" dirty="0">
                <a:latin typeface="Georgia" panose="02040502050405020303" pitchFamily="18" charset="0"/>
              </a:rPr>
              <a:t>Sample plot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628BA4AD-8663-6D43-900A-42ECA23EF083}"/>
              </a:ext>
            </a:extLst>
          </p:cNvPr>
          <p:cNvSpPr/>
          <p:nvPr/>
        </p:nvSpPr>
        <p:spPr>
          <a:xfrm>
            <a:off x="26065985" y="22892264"/>
            <a:ext cx="12060000" cy="921743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18" b="1" dirty="0">
                <a:latin typeface="Georgia" panose="02040502050405020303" pitchFamily="18" charset="0"/>
              </a:rPr>
              <a:t>CONCLUSION</a:t>
            </a:r>
          </a:p>
        </p:txBody>
      </p:sp>
      <p:graphicFrame>
        <p:nvGraphicFramePr>
          <p:cNvPr id="57" name="Table 16">
            <a:extLst>
              <a:ext uri="{FF2B5EF4-FFF2-40B4-BE49-F238E27FC236}">
                <a16:creationId xmlns:a16="http://schemas.microsoft.com/office/drawing/2014/main" id="{7F3AC03A-8E9E-DC4C-AF56-8A3BC5C253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289905"/>
              </p:ext>
            </p:extLst>
          </p:nvPr>
        </p:nvGraphicFramePr>
        <p:xfrm>
          <a:off x="13885789" y="23125563"/>
          <a:ext cx="10811824" cy="8445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2956">
                  <a:extLst>
                    <a:ext uri="{9D8B030D-6E8A-4147-A177-3AD203B41FA5}">
                      <a16:colId xmlns:a16="http://schemas.microsoft.com/office/drawing/2014/main" val="3836872068"/>
                    </a:ext>
                  </a:extLst>
                </a:gridCol>
                <a:gridCol w="2702956">
                  <a:extLst>
                    <a:ext uri="{9D8B030D-6E8A-4147-A177-3AD203B41FA5}">
                      <a16:colId xmlns:a16="http://schemas.microsoft.com/office/drawing/2014/main" val="2501348781"/>
                    </a:ext>
                  </a:extLst>
                </a:gridCol>
                <a:gridCol w="2702956">
                  <a:extLst>
                    <a:ext uri="{9D8B030D-6E8A-4147-A177-3AD203B41FA5}">
                      <a16:colId xmlns:a16="http://schemas.microsoft.com/office/drawing/2014/main" val="539372988"/>
                    </a:ext>
                  </a:extLst>
                </a:gridCol>
                <a:gridCol w="2702956">
                  <a:extLst>
                    <a:ext uri="{9D8B030D-6E8A-4147-A177-3AD203B41FA5}">
                      <a16:colId xmlns:a16="http://schemas.microsoft.com/office/drawing/2014/main" val="1796329334"/>
                    </a:ext>
                  </a:extLst>
                </a:gridCol>
              </a:tblGrid>
              <a:tr h="1055662">
                <a:tc>
                  <a:txBody>
                    <a:bodyPr/>
                    <a:lstStyle/>
                    <a:p>
                      <a:pPr algn="ctr"/>
                      <a:r>
                        <a:rPr lang="en-US" sz="2900" dirty="0"/>
                        <a:t>Heading 1</a:t>
                      </a:r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0233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900" dirty="0"/>
                        <a:t>Heading 2</a:t>
                      </a:r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0233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900" dirty="0"/>
                        <a:t>Heading 3</a:t>
                      </a:r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0233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900" dirty="0"/>
                        <a:t>Heading 4</a:t>
                      </a:r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912391"/>
                  </a:ext>
                </a:extLst>
              </a:tr>
              <a:tr h="1055662"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7735297"/>
                  </a:ext>
                </a:extLst>
              </a:tr>
              <a:tr h="1055662"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2230825"/>
                  </a:ext>
                </a:extLst>
              </a:tr>
              <a:tr h="1055662"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3137425"/>
                  </a:ext>
                </a:extLst>
              </a:tr>
              <a:tr h="1055662"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143560"/>
                  </a:ext>
                </a:extLst>
              </a:tr>
              <a:tr h="1055662"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5933626"/>
                  </a:ext>
                </a:extLst>
              </a:tr>
              <a:tr h="1055662"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1653183"/>
                  </a:ext>
                </a:extLst>
              </a:tr>
              <a:tr h="1055662"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7425482"/>
                  </a:ext>
                </a:extLst>
              </a:tr>
            </a:tbl>
          </a:graphicData>
        </a:graphic>
      </p:graphicFrame>
      <p:sp>
        <p:nvSpPr>
          <p:cNvPr id="58" name="Title 1">
            <a:extLst>
              <a:ext uri="{FF2B5EF4-FFF2-40B4-BE49-F238E27FC236}">
                <a16:creationId xmlns:a16="http://schemas.microsoft.com/office/drawing/2014/main" id="{53B5071A-53A9-0F43-8FFA-5D13A1E36A8A}"/>
              </a:ext>
            </a:extLst>
          </p:cNvPr>
          <p:cNvSpPr txBox="1">
            <a:spLocks/>
          </p:cNvSpPr>
          <p:nvPr/>
        </p:nvSpPr>
        <p:spPr>
          <a:xfrm>
            <a:off x="26085611" y="12757628"/>
            <a:ext cx="9590214" cy="1407274"/>
          </a:xfrm>
          <a:prstGeom prst="rect">
            <a:avLst/>
          </a:prstGeom>
          <a:noFill/>
        </p:spPr>
        <p:txBody>
          <a:bodyPr lIns="74815" tIns="74815" bIns="74815" anchor="ctr">
            <a:no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5000"/>
              </a:lnSpc>
            </a:pPr>
            <a:r>
              <a:rPr lang="en-US" sz="3273" b="1" dirty="0">
                <a:latin typeface="Georgia" panose="02040502050405020303" pitchFamily="18" charset="0"/>
              </a:rPr>
              <a:t>Figure 2: </a:t>
            </a:r>
            <a:r>
              <a:rPr lang="en-US" sz="3273" dirty="0">
                <a:latin typeface="Georgia" panose="02040502050405020303" pitchFamily="18" charset="0"/>
              </a:rPr>
              <a:t>Sample </a:t>
            </a:r>
            <a:r>
              <a:rPr lang="en-US" sz="3273" dirty="0" err="1">
                <a:latin typeface="Georgia" panose="02040502050405020303" pitchFamily="18" charset="0"/>
              </a:rPr>
              <a:t>medxicaxl</a:t>
            </a:r>
            <a:r>
              <a:rPr lang="en-US" sz="3273" dirty="0">
                <a:latin typeface="Georgia" panose="02040502050405020303" pitchFamily="18" charset="0"/>
              </a:rPr>
              <a:t> icons</a:t>
            </a:r>
          </a:p>
        </p:txBody>
      </p:sp>
      <p:sp>
        <p:nvSpPr>
          <p:cNvPr id="59" name="Title 1">
            <a:extLst>
              <a:ext uri="{FF2B5EF4-FFF2-40B4-BE49-F238E27FC236}">
                <a16:creationId xmlns:a16="http://schemas.microsoft.com/office/drawing/2014/main" id="{B1FF899C-A0AD-C54F-B684-E5EAD5E4CFE5}"/>
              </a:ext>
            </a:extLst>
          </p:cNvPr>
          <p:cNvSpPr txBox="1">
            <a:spLocks/>
          </p:cNvSpPr>
          <p:nvPr/>
        </p:nvSpPr>
        <p:spPr>
          <a:xfrm>
            <a:off x="13744172" y="21652737"/>
            <a:ext cx="10996398" cy="1407274"/>
          </a:xfrm>
          <a:prstGeom prst="rect">
            <a:avLst/>
          </a:prstGeom>
          <a:noFill/>
        </p:spPr>
        <p:txBody>
          <a:bodyPr lIns="74815" tIns="74815" bIns="74815" anchor="ctr">
            <a:no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5000"/>
              </a:lnSpc>
            </a:pPr>
            <a:r>
              <a:rPr lang="en-US" sz="3273" b="1" dirty="0">
                <a:latin typeface="Georgia" panose="02040502050405020303" pitchFamily="18" charset="0"/>
              </a:rPr>
              <a:t>Table 1: </a:t>
            </a:r>
            <a:r>
              <a:rPr lang="en-US" sz="3273" dirty="0">
                <a:latin typeface="Georgia" panose="02040502050405020303" pitchFamily="18" charset="0"/>
              </a:rPr>
              <a:t>Sample table results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2269E7D8-EF19-D340-A9FB-BFDDBF5E6577}"/>
              </a:ext>
            </a:extLst>
          </p:cNvPr>
          <p:cNvSpPr txBox="1"/>
          <p:nvPr/>
        </p:nvSpPr>
        <p:spPr>
          <a:xfrm>
            <a:off x="724763" y="7097137"/>
            <a:ext cx="11559276" cy="135165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982"/>
              </a:spcAft>
            </a:pPr>
            <a:r>
              <a:rPr lang="en-US" sz="3600" b="1" dirty="0">
                <a:latin typeface="Georgia" panose="02040502050405020303" pitchFamily="18" charset="0"/>
              </a:rPr>
              <a:t>WMed Recommended Fonts:</a:t>
            </a:r>
          </a:p>
          <a:p>
            <a:r>
              <a:rPr lang="en-US" sz="3600" dirty="0">
                <a:latin typeface="Georgia" panose="02040502050405020303" pitchFamily="18" charset="0"/>
              </a:rPr>
              <a:t>(Some of these fonts may not be available on your computer.)</a:t>
            </a:r>
          </a:p>
          <a:p>
            <a:pPr marL="467601" indent="-467601"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New Caledonia LT Std</a:t>
            </a:r>
          </a:p>
          <a:p>
            <a:pPr marL="467601" indent="-467601"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Georgia</a:t>
            </a:r>
          </a:p>
          <a:p>
            <a:pPr marL="467601" indent="-467601"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Trade Gothic LT Std</a:t>
            </a:r>
          </a:p>
          <a:p>
            <a:pPr marL="467601" indent="-467601">
              <a:buFont typeface="Arial" panose="020B0604020202020204" pitchFamily="34" charset="0"/>
              <a:buChar char="•"/>
            </a:pPr>
            <a:r>
              <a:rPr lang="en-US" sz="3600" dirty="0" err="1">
                <a:latin typeface="Georgia" panose="02040502050405020303" pitchFamily="18" charset="0"/>
              </a:rPr>
              <a:t>Univers</a:t>
            </a:r>
            <a:r>
              <a:rPr lang="en-US" sz="3600" dirty="0">
                <a:latin typeface="Georgia" panose="02040502050405020303" pitchFamily="18" charset="0"/>
              </a:rPr>
              <a:t> LT Std</a:t>
            </a:r>
          </a:p>
          <a:p>
            <a:pPr marL="467601" indent="-467601"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Helvetica</a:t>
            </a:r>
          </a:p>
          <a:p>
            <a:r>
              <a:rPr lang="en-US" sz="3600" dirty="0">
                <a:latin typeface="Georgia" panose="02040502050405020303" pitchFamily="18" charset="0"/>
              </a:rPr>
              <a:t>Other fonts may be used but should be easy to read and professional.</a:t>
            </a:r>
          </a:p>
          <a:p>
            <a:endParaRPr lang="en-US" sz="3600" dirty="0">
              <a:latin typeface="Georgia" panose="02040502050405020303" pitchFamily="18" charset="0"/>
            </a:endParaRPr>
          </a:p>
          <a:p>
            <a:r>
              <a:rPr lang="en-US" sz="3600" dirty="0">
                <a:latin typeface="Georgia" panose="02040502050405020303" pitchFamily="18" charset="0"/>
              </a:rPr>
              <a:t>See the </a:t>
            </a:r>
            <a:r>
              <a:rPr lang="en-US" sz="3600" dirty="0">
                <a:latin typeface="Georgia" panose="02040502050405020303" pitchFamily="18" charset="0"/>
                <a:hlinkClick r:id="rId3"/>
              </a:rPr>
              <a:t>WMed Identity Guide</a:t>
            </a:r>
            <a:r>
              <a:rPr lang="en-US" sz="3600" dirty="0">
                <a:latin typeface="Georgia" panose="02040502050405020303" pitchFamily="18" charset="0"/>
              </a:rPr>
              <a:t> for more information and Secondary/Accent colors.</a:t>
            </a:r>
          </a:p>
          <a:p>
            <a:endParaRPr lang="en-US" sz="3600" dirty="0">
              <a:latin typeface="Georgia" panose="02040502050405020303" pitchFamily="18" charset="0"/>
            </a:endParaRPr>
          </a:p>
          <a:p>
            <a:r>
              <a:rPr lang="en-US" sz="3600" dirty="0">
                <a:solidFill>
                  <a:srgbClr val="FF0000"/>
                </a:solidFill>
                <a:latin typeface="Georgia" panose="02040502050405020303" pitchFamily="18" charset="0"/>
              </a:rPr>
              <a:t>When Submitting your file:</a:t>
            </a:r>
            <a:endParaRPr lang="en-US" sz="3600" dirty="0">
              <a:latin typeface="Georgia" panose="02040502050405020303" pitchFamily="18" charset="0"/>
            </a:endParaRPr>
          </a:p>
          <a:p>
            <a:r>
              <a:rPr lang="en-US" sz="3600" dirty="0">
                <a:latin typeface="Georgia" panose="02040502050405020303" pitchFamily="18" charset="0"/>
              </a:rPr>
              <a:t>The name MUST be the abstract ID, followed by the FIRST author’s last name.</a:t>
            </a:r>
          </a:p>
          <a:p>
            <a:r>
              <a:rPr lang="en-US" sz="3600" dirty="0">
                <a:latin typeface="Georgia" panose="02040502050405020303" pitchFamily="18" charset="0"/>
              </a:rPr>
              <a:t>EXAMPLE: 23.smith.pdf</a:t>
            </a:r>
          </a:p>
          <a:p>
            <a:endParaRPr lang="en-US" sz="3600" dirty="0">
              <a:latin typeface="Georgia" panose="02040502050405020303" pitchFamily="18" charset="0"/>
            </a:endParaRPr>
          </a:p>
          <a:p>
            <a:r>
              <a:rPr lang="en-US" sz="3600" dirty="0">
                <a:latin typeface="Georgia" panose="02040502050405020303" pitchFamily="18" charset="0"/>
              </a:rPr>
              <a:t>A PowerPoint copy should always be retained. </a:t>
            </a:r>
          </a:p>
          <a:p>
            <a:r>
              <a:rPr lang="en-US" sz="3600" dirty="0">
                <a:latin typeface="Georgia" panose="02040502050405020303" pitchFamily="18" charset="0"/>
              </a:rPr>
              <a:t>Save as a .pdf for submission to printing.</a:t>
            </a:r>
          </a:p>
          <a:p>
            <a:endParaRPr lang="en-US" sz="3600" dirty="0">
              <a:latin typeface="Georgia" panose="02040502050405020303" pitchFamily="18" charset="0"/>
            </a:endParaRPr>
          </a:p>
          <a:p>
            <a:endParaRPr lang="en-US" sz="3600" dirty="0">
              <a:latin typeface="Georgia" panose="02040502050405020303" pitchFamily="18" charset="0"/>
            </a:endParaRPr>
          </a:p>
          <a:p>
            <a:endParaRPr lang="en-US" sz="3600" dirty="0">
              <a:latin typeface="Georgia" panose="02040502050405020303" pitchFamily="18" charset="0"/>
            </a:endParaRPr>
          </a:p>
        </p:txBody>
      </p:sp>
      <p:sp>
        <p:nvSpPr>
          <p:cNvPr id="66" name="Title 1">
            <a:extLst>
              <a:ext uri="{FF2B5EF4-FFF2-40B4-BE49-F238E27FC236}">
                <a16:creationId xmlns:a16="http://schemas.microsoft.com/office/drawing/2014/main" id="{A4366A98-5C7B-F64F-9987-F08840C8D334}"/>
              </a:ext>
            </a:extLst>
          </p:cNvPr>
          <p:cNvSpPr txBox="1">
            <a:spLocks/>
          </p:cNvSpPr>
          <p:nvPr/>
        </p:nvSpPr>
        <p:spPr>
          <a:xfrm>
            <a:off x="13827430" y="18315863"/>
            <a:ext cx="10996398" cy="1407274"/>
          </a:xfrm>
          <a:prstGeom prst="rect">
            <a:avLst/>
          </a:prstGeom>
          <a:noFill/>
        </p:spPr>
        <p:txBody>
          <a:bodyPr wrap="square" lIns="74815" tIns="117818" bIns="88364" anchor="ctr">
            <a:no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5000"/>
              </a:lnSpc>
            </a:pPr>
            <a:r>
              <a:rPr lang="en-US" sz="3273" b="1" dirty="0">
                <a:latin typeface="Georgia" panose="02040502050405020303" pitchFamily="18" charset="0"/>
              </a:rPr>
              <a:t>Figure 1: </a:t>
            </a:r>
            <a:r>
              <a:rPr lang="en-US" sz="3273" dirty="0">
                <a:latin typeface="Georgia" panose="02040502050405020303" pitchFamily="18" charset="0"/>
              </a:rPr>
              <a:t>WMed approved color palette.</a:t>
            </a:r>
          </a:p>
        </p:txBody>
      </p:sp>
      <p:pic>
        <p:nvPicPr>
          <p:cNvPr id="67" name="Picture 66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910E9D0B-7498-164B-85EC-8A2CE5AB54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22125" y="7514167"/>
            <a:ext cx="10731584" cy="11130437"/>
          </a:xfrm>
          <a:prstGeom prst="rect">
            <a:avLst/>
          </a:prstGeom>
        </p:spPr>
      </p:pic>
      <p:sp>
        <p:nvSpPr>
          <p:cNvPr id="74" name="Title 1">
            <a:extLst>
              <a:ext uri="{FF2B5EF4-FFF2-40B4-BE49-F238E27FC236}">
                <a16:creationId xmlns:a16="http://schemas.microsoft.com/office/drawing/2014/main" id="{2E0544C3-32E9-1F47-8062-7C29AF78EFF1}"/>
              </a:ext>
            </a:extLst>
          </p:cNvPr>
          <p:cNvSpPr txBox="1">
            <a:spLocks/>
          </p:cNvSpPr>
          <p:nvPr/>
        </p:nvSpPr>
        <p:spPr>
          <a:xfrm>
            <a:off x="26163412" y="24176271"/>
            <a:ext cx="11699030" cy="4029076"/>
          </a:xfrm>
          <a:prstGeom prst="rect">
            <a:avLst/>
          </a:prstGeom>
        </p:spPr>
        <p:txBody>
          <a:bodyPr wrap="square" lIns="74815" tIns="74815" bIns="74815" anchor="ctr">
            <a:sp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67601" indent="-46760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Simple is good, don’t make things crowded.</a:t>
            </a:r>
          </a:p>
          <a:p>
            <a:pPr marL="467601" indent="-46760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Make important information stand out (Bullets and numbering can improve readability)</a:t>
            </a:r>
          </a:p>
          <a:p>
            <a:pPr marL="467601" indent="-46760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Pay attention to spacing. </a:t>
            </a:r>
          </a:p>
          <a:p>
            <a:pPr marL="467601" indent="-46760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Keep uniform distances down the column and in each section.</a:t>
            </a:r>
          </a:p>
          <a:p>
            <a:pPr marL="467601" indent="-46760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Do not alter the WMed logo. 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DBFEC6DB-AE18-6340-A491-5D574539959B}"/>
              </a:ext>
            </a:extLst>
          </p:cNvPr>
          <p:cNvGrpSpPr/>
          <p:nvPr/>
        </p:nvGrpSpPr>
        <p:grpSpPr>
          <a:xfrm>
            <a:off x="26987143" y="7073700"/>
            <a:ext cx="10092733" cy="5652542"/>
            <a:chOff x="15370885" y="26863299"/>
            <a:chExt cx="9033113" cy="5938402"/>
          </a:xfrm>
        </p:grpSpPr>
        <p:pic>
          <p:nvPicPr>
            <p:cNvPr id="10" name="Graphic 9" descr="Heart with pulse">
              <a:extLst>
                <a:ext uri="{FF2B5EF4-FFF2-40B4-BE49-F238E27FC236}">
                  <a16:creationId xmlns:a16="http://schemas.microsoft.com/office/drawing/2014/main" id="{82311A98-C32A-F545-BDFF-02BACA15CD8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22765272" y="31320244"/>
              <a:ext cx="1481457" cy="1481457"/>
            </a:xfrm>
            <a:prstGeom prst="rect">
              <a:avLst/>
            </a:prstGeom>
          </p:spPr>
        </p:pic>
        <p:pic>
          <p:nvPicPr>
            <p:cNvPr id="11" name="Graphic 10" descr="Heartbeat">
              <a:extLst>
                <a:ext uri="{FF2B5EF4-FFF2-40B4-BE49-F238E27FC236}">
                  <a16:creationId xmlns:a16="http://schemas.microsoft.com/office/drawing/2014/main" id="{CBE6A9C1-D65C-3141-B5CF-025F88022B2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20706655" y="26961380"/>
              <a:ext cx="1481457" cy="1481457"/>
            </a:xfrm>
            <a:prstGeom prst="rect">
              <a:avLst/>
            </a:prstGeom>
          </p:spPr>
        </p:pic>
        <p:pic>
          <p:nvPicPr>
            <p:cNvPr id="14" name="Graphic 13" descr="Medicine">
              <a:extLst>
                <a:ext uri="{FF2B5EF4-FFF2-40B4-BE49-F238E27FC236}">
                  <a16:creationId xmlns:a16="http://schemas.microsoft.com/office/drawing/2014/main" id="{E12E29A4-FCA4-F940-8636-76B9AF4A2A45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20711129" y="31175208"/>
              <a:ext cx="1481457" cy="1481457"/>
            </a:xfrm>
            <a:prstGeom prst="rect">
              <a:avLst/>
            </a:prstGeom>
          </p:spPr>
        </p:pic>
        <p:pic>
          <p:nvPicPr>
            <p:cNvPr id="15" name="Graphic 14" descr="Brain">
              <a:extLst>
                <a:ext uri="{FF2B5EF4-FFF2-40B4-BE49-F238E27FC236}">
                  <a16:creationId xmlns:a16="http://schemas.microsoft.com/office/drawing/2014/main" id="{F9EF100F-BED8-3044-93FA-0971267F6031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22922541" y="26863299"/>
              <a:ext cx="1481457" cy="1481457"/>
            </a:xfrm>
            <a:prstGeom prst="rect">
              <a:avLst/>
            </a:prstGeom>
          </p:spPr>
        </p:pic>
        <p:pic>
          <p:nvPicPr>
            <p:cNvPr id="16" name="Graphic 15" descr="Needle">
              <a:extLst>
                <a:ext uri="{FF2B5EF4-FFF2-40B4-BE49-F238E27FC236}">
                  <a16:creationId xmlns:a16="http://schemas.microsoft.com/office/drawing/2014/main" id="{55621DCD-474A-4748-A127-218865C235FC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15370885" y="29068294"/>
              <a:ext cx="1481457" cy="1481457"/>
            </a:xfrm>
            <a:prstGeom prst="rect">
              <a:avLst/>
            </a:prstGeom>
          </p:spPr>
        </p:pic>
        <p:pic>
          <p:nvPicPr>
            <p:cNvPr id="17" name="Graphic 16" descr="Eye dropper">
              <a:extLst>
                <a:ext uri="{FF2B5EF4-FFF2-40B4-BE49-F238E27FC236}">
                  <a16:creationId xmlns:a16="http://schemas.microsoft.com/office/drawing/2014/main" id="{A57FC7BC-1665-AC45-A46B-1D2F3C3C52FE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22765273" y="29137154"/>
              <a:ext cx="1481457" cy="1481457"/>
            </a:xfrm>
            <a:prstGeom prst="rect">
              <a:avLst/>
            </a:prstGeom>
          </p:spPr>
        </p:pic>
        <p:pic>
          <p:nvPicPr>
            <p:cNvPr id="18" name="Graphic 17" descr="First aid kit">
              <a:extLst>
                <a:ext uri="{FF2B5EF4-FFF2-40B4-BE49-F238E27FC236}">
                  <a16:creationId xmlns:a16="http://schemas.microsoft.com/office/drawing/2014/main" id="{100E159B-E713-FC4E-9E60-F9E831E5B334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p:blipFill>
          <p:spPr>
            <a:xfrm>
              <a:off x="15370885" y="31173521"/>
              <a:ext cx="1481457" cy="1481457"/>
            </a:xfrm>
            <a:prstGeom prst="rect">
              <a:avLst/>
            </a:prstGeom>
          </p:spPr>
        </p:pic>
        <p:pic>
          <p:nvPicPr>
            <p:cNvPr id="19" name="Graphic 18" descr="Ambulance">
              <a:extLst>
                <a:ext uri="{FF2B5EF4-FFF2-40B4-BE49-F238E27FC236}">
                  <a16:creationId xmlns:a16="http://schemas.microsoft.com/office/drawing/2014/main" id="{5386D11D-D408-204C-ABB1-82C590989162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/>
            </a:stretch>
          </p:blipFill>
          <p:spPr>
            <a:xfrm>
              <a:off x="15370885" y="26963067"/>
              <a:ext cx="1481457" cy="1481457"/>
            </a:xfrm>
            <a:prstGeom prst="rect">
              <a:avLst/>
            </a:prstGeom>
          </p:spPr>
        </p:pic>
        <p:pic>
          <p:nvPicPr>
            <p:cNvPr id="20" name="Graphic 19" descr="Brain in head">
              <a:extLst>
                <a:ext uri="{FF2B5EF4-FFF2-40B4-BE49-F238E27FC236}">
                  <a16:creationId xmlns:a16="http://schemas.microsoft.com/office/drawing/2014/main" id="{59938900-8693-E645-980D-80BEBAA49FFF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2"/>
                </a:ext>
              </a:extLst>
            </a:blip>
            <a:stretch>
              <a:fillRect/>
            </a:stretch>
          </p:blipFill>
          <p:spPr>
            <a:xfrm>
              <a:off x="20711129" y="29068294"/>
              <a:ext cx="1481457" cy="1481457"/>
            </a:xfrm>
            <a:prstGeom prst="rect">
              <a:avLst/>
            </a:prstGeom>
          </p:spPr>
        </p:pic>
        <p:pic>
          <p:nvPicPr>
            <p:cNvPr id="21" name="Graphic 20" descr="Stethoscope">
              <a:extLst>
                <a:ext uri="{FF2B5EF4-FFF2-40B4-BE49-F238E27FC236}">
                  <a16:creationId xmlns:a16="http://schemas.microsoft.com/office/drawing/2014/main" id="{CD458AF2-848C-614D-A064-DE4EF21545FB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4"/>
                </a:ext>
              </a:extLst>
            </a:blip>
            <a:stretch>
              <a:fillRect/>
            </a:stretch>
          </p:blipFill>
          <p:spPr>
            <a:xfrm>
              <a:off x="18041009" y="29203582"/>
              <a:ext cx="1481457" cy="1481457"/>
            </a:xfrm>
            <a:prstGeom prst="rect">
              <a:avLst/>
            </a:prstGeom>
          </p:spPr>
        </p:pic>
        <p:pic>
          <p:nvPicPr>
            <p:cNvPr id="23" name="Graphic 22" descr="DNA">
              <a:extLst>
                <a:ext uri="{FF2B5EF4-FFF2-40B4-BE49-F238E27FC236}">
                  <a16:creationId xmlns:a16="http://schemas.microsoft.com/office/drawing/2014/main" id="{63B3EA69-AB81-5B42-8205-A55D5BB19D81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6"/>
                </a:ext>
              </a:extLst>
            </a:blip>
            <a:stretch>
              <a:fillRect/>
            </a:stretch>
          </p:blipFill>
          <p:spPr>
            <a:xfrm>
              <a:off x="18041008" y="31173520"/>
              <a:ext cx="1481457" cy="1481457"/>
            </a:xfrm>
            <a:prstGeom prst="rect">
              <a:avLst/>
            </a:prstGeom>
          </p:spPr>
        </p:pic>
        <p:pic>
          <p:nvPicPr>
            <p:cNvPr id="24" name="Graphic 23" descr="Hospital">
              <a:extLst>
                <a:ext uri="{FF2B5EF4-FFF2-40B4-BE49-F238E27FC236}">
                  <a16:creationId xmlns:a16="http://schemas.microsoft.com/office/drawing/2014/main" id="{BC5BA6A2-4F4C-0549-8F4D-4F0A386C60FD}"/>
                </a:ext>
              </a:extLst>
            </p:cNvPr>
            <p:cNvPicPr>
              <a:picLocks noChangeAspect="1"/>
            </p:cNvPicPr>
            <p:nvPr/>
          </p:nvPicPr>
          <p:blipFill>
            <a:blip r:embed="rId2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8"/>
                </a:ext>
              </a:extLst>
            </a:blip>
            <a:stretch>
              <a:fillRect/>
            </a:stretch>
          </p:blipFill>
          <p:spPr>
            <a:xfrm>
              <a:off x="18041010" y="26963068"/>
              <a:ext cx="1481457" cy="1481457"/>
            </a:xfrm>
            <a:prstGeom prst="rect">
              <a:avLst/>
            </a:prstGeom>
          </p:spPr>
        </p:pic>
      </p:grpSp>
      <p:pic>
        <p:nvPicPr>
          <p:cNvPr id="6" name="Picture 5" descr="Text&#10;&#10;Description automatically generated">
            <a:extLst>
              <a:ext uri="{FF2B5EF4-FFF2-40B4-BE49-F238E27FC236}">
                <a16:creationId xmlns:a16="http://schemas.microsoft.com/office/drawing/2014/main" id="{F1CB7689-30A6-C6A5-8808-090337BBC9FE}"/>
              </a:ext>
            </a:extLst>
          </p:cNvPr>
          <p:cNvPicPr>
            <a:picLocks noChangeAspect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732" y="1643073"/>
            <a:ext cx="4284000" cy="260364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2F4F962-04D4-3934-1D7E-B266EB85BDD1}"/>
              </a:ext>
            </a:extLst>
          </p:cNvPr>
          <p:cNvSpPr txBox="1">
            <a:spLocks/>
          </p:cNvSpPr>
          <p:nvPr/>
        </p:nvSpPr>
        <p:spPr>
          <a:xfrm>
            <a:off x="33658377" y="646563"/>
            <a:ext cx="4284000" cy="4104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18" dirty="0"/>
              <a:t>Department/collaborating institution's logo: same height and/or width as WMed logo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01EF5AC-6FAB-CD9E-9630-098C4AD1FA3A}"/>
              </a:ext>
            </a:extLst>
          </p:cNvPr>
          <p:cNvSpPr txBox="1"/>
          <p:nvPr/>
        </p:nvSpPr>
        <p:spPr>
          <a:xfrm>
            <a:off x="6030976" y="2424366"/>
            <a:ext cx="2630309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dirty="0">
                <a:latin typeface="Georgia" panose="02040502050405020303" pitchFamily="18" charset="0"/>
              </a:rPr>
              <a:t>Presenting author name </a:t>
            </a:r>
            <a:r>
              <a:rPr lang="en-US" sz="4400" u="sng" dirty="0">
                <a:latin typeface="Georgia" panose="02040502050405020303" pitchFamily="18" charset="0"/>
              </a:rPr>
              <a:t>(Underline)</a:t>
            </a:r>
            <a:r>
              <a:rPr lang="en-US" sz="4400" dirty="0">
                <a:latin typeface="Georgia" panose="02040502050405020303" pitchFamily="18" charset="0"/>
              </a:rPr>
              <a:t>, other co-author’s names: 44-point, centered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A211936-4EA8-C069-DD30-FEA4B4087EAA}"/>
              </a:ext>
            </a:extLst>
          </p:cNvPr>
          <p:cNvSpPr txBox="1"/>
          <p:nvPr/>
        </p:nvSpPr>
        <p:spPr>
          <a:xfrm>
            <a:off x="7189251" y="868386"/>
            <a:ext cx="240116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latin typeface="Georgia" panose="02040502050405020303" pitchFamily="18" charset="0"/>
              </a:rPr>
              <a:t>This Scientific Poster Template is Provided by WMed: 54-point, centered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9EE8D6-2B9D-3F4E-4CBC-8C1373B54685}"/>
              </a:ext>
            </a:extLst>
          </p:cNvPr>
          <p:cNvSpPr txBox="1"/>
          <p:nvPr/>
        </p:nvSpPr>
        <p:spPr>
          <a:xfrm>
            <a:off x="7189250" y="3667703"/>
            <a:ext cx="24011609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200" dirty="0">
                <a:latin typeface="Georgia" panose="02040502050405020303" pitchFamily="18" charset="0"/>
                <a:ea typeface="Calibri" panose="020F0502020204030204" pitchFamily="34" charset="0"/>
              </a:rPr>
              <a:t>Department, Division, </a:t>
            </a:r>
          </a:p>
          <a:p>
            <a:pPr algn="ctr"/>
            <a:r>
              <a:rPr lang="en-US" sz="4200" dirty="0">
                <a:latin typeface="Georgia" panose="02040502050405020303" pitchFamily="18" charset="0"/>
                <a:ea typeface="Calibri" panose="020F0502020204030204" pitchFamily="34" charset="0"/>
              </a:rPr>
              <a:t>Western Michigan University Homer Stryker M.D. School of Medicine, Kalamazoo, MI</a:t>
            </a:r>
            <a:endParaRPr lang="en-US" sz="4200" dirty="0">
              <a:latin typeface="Georgia" panose="02040502050405020303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3C12454-2E1A-6480-A68B-0ABDDD4878E6}"/>
              </a:ext>
            </a:extLst>
          </p:cNvPr>
          <p:cNvSpPr/>
          <p:nvPr/>
        </p:nvSpPr>
        <p:spPr>
          <a:xfrm flipV="1">
            <a:off x="0" y="5420308"/>
            <a:ext cx="38404799" cy="144000"/>
          </a:xfrm>
          <a:prstGeom prst="rect">
            <a:avLst/>
          </a:prstGeom>
          <a:solidFill>
            <a:srgbClr val="3F291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5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6289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65224496-2CFA-EAFD-1397-5AB58E2403BC}"/>
              </a:ext>
            </a:extLst>
          </p:cNvPr>
          <p:cNvSpPr txBox="1">
            <a:spLocks/>
          </p:cNvSpPr>
          <p:nvPr/>
        </p:nvSpPr>
        <p:spPr>
          <a:xfrm>
            <a:off x="2743201" y="6015465"/>
            <a:ext cx="32918399" cy="3769932"/>
          </a:xfrm>
          <a:prstGeom prst="rect">
            <a:avLst/>
          </a:prstGeom>
        </p:spPr>
        <p:txBody>
          <a:bodyPr lIns="748145" tIns="748145" rIns="748145" bIns="748145" anchor="ctr">
            <a:normAutofit fontScale="82500" lnSpcReduction="20000"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95000"/>
              </a:lnSpc>
            </a:pPr>
            <a:r>
              <a:rPr lang="en-US" sz="11782" dirty="0">
                <a:solidFill>
                  <a:srgbClr val="3F291F"/>
                </a:solidFill>
                <a:latin typeface="Georgia" panose="02040502050405020303" pitchFamily="18" charset="0"/>
              </a:rPr>
              <a:t>State the key point or takeaway of your poster here.</a:t>
            </a:r>
          </a:p>
          <a:p>
            <a:pPr algn="ctr">
              <a:lnSpc>
                <a:spcPct val="95000"/>
              </a:lnSpc>
            </a:pPr>
            <a:r>
              <a:rPr lang="en-US" sz="11782" dirty="0">
                <a:solidFill>
                  <a:srgbClr val="3F291F"/>
                </a:solidFill>
                <a:latin typeface="Georgia" panose="02040502050405020303" pitchFamily="18" charset="0"/>
              </a:rPr>
              <a:t>Add descriptive visuals and supporting data below.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AF9090E1-0327-21DA-7517-6F503A983AA9}"/>
              </a:ext>
            </a:extLst>
          </p:cNvPr>
          <p:cNvSpPr txBox="1">
            <a:spLocks/>
          </p:cNvSpPr>
          <p:nvPr/>
        </p:nvSpPr>
        <p:spPr>
          <a:xfrm>
            <a:off x="457744" y="24529581"/>
            <a:ext cx="11979504" cy="4583074"/>
          </a:xfrm>
          <a:prstGeom prst="rect">
            <a:avLst/>
          </a:prstGeom>
        </p:spPr>
        <p:txBody>
          <a:bodyPr wrap="square" lIns="74815" tIns="74815" bIns="74815" anchor="ctr">
            <a:sp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67601" indent="-467601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Lorem ipsum dolor sit amet, consectetur adipiscing elit, sed do eiusmod tempor incididunt ut labore et dolore magna </a:t>
            </a:r>
            <a:r>
              <a:rPr lang="en-US" sz="3600" dirty="0" err="1">
                <a:latin typeface="Georgia" panose="02040502050405020303" pitchFamily="18" charset="0"/>
              </a:rPr>
              <a:t>aliqua</a:t>
            </a:r>
            <a:r>
              <a:rPr lang="en-US" sz="3600" dirty="0">
                <a:latin typeface="Georgia" panose="02040502050405020303" pitchFamily="18" charset="0"/>
              </a:rPr>
              <a:t>.</a:t>
            </a:r>
          </a:p>
          <a:p>
            <a:pPr marL="467601" indent="-467601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Ut enim ad minim veniam, quis nostrud exercitation ullamco laboris nisi </a:t>
            </a:r>
            <a:r>
              <a:rPr lang="en-US" sz="3600" dirty="0" err="1">
                <a:latin typeface="Georgia" panose="02040502050405020303" pitchFamily="18" charset="0"/>
              </a:rPr>
              <a:t>ut</a:t>
            </a:r>
            <a:r>
              <a:rPr lang="en-US" sz="3600" dirty="0">
                <a:latin typeface="Georgia" panose="02040502050405020303" pitchFamily="18" charset="0"/>
              </a:rPr>
              <a:t> </a:t>
            </a:r>
            <a:r>
              <a:rPr lang="en-US" sz="3600" dirty="0" err="1">
                <a:latin typeface="Georgia" panose="02040502050405020303" pitchFamily="18" charset="0"/>
              </a:rPr>
              <a:t>aliquip</a:t>
            </a:r>
            <a:r>
              <a:rPr lang="en-US" sz="3600" dirty="0">
                <a:latin typeface="Georgia" panose="02040502050405020303" pitchFamily="18" charset="0"/>
              </a:rPr>
              <a:t>. </a:t>
            </a:r>
          </a:p>
          <a:p>
            <a:pPr marL="467601" indent="-467601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Duis aute irure dolor in reprehenderit in voluptate velit esse cillum dolore eu fugiat nulla </a:t>
            </a:r>
            <a:r>
              <a:rPr lang="en-US" sz="3600" dirty="0" err="1">
                <a:latin typeface="Georgia" panose="02040502050405020303" pitchFamily="18" charset="0"/>
              </a:rPr>
              <a:t>pariatur</a:t>
            </a:r>
            <a:r>
              <a:rPr lang="en-US" sz="3600" dirty="0">
                <a:latin typeface="Georgia" panose="02040502050405020303" pitchFamily="18" charset="0"/>
              </a:rPr>
              <a:t>.</a:t>
            </a:r>
          </a:p>
          <a:p>
            <a:pPr marL="467601" indent="-467601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600" dirty="0" err="1">
                <a:latin typeface="Georgia" panose="02040502050405020303" pitchFamily="18" charset="0"/>
              </a:rPr>
              <a:t>Excepteur</a:t>
            </a:r>
            <a:r>
              <a:rPr lang="en-US" sz="3600" dirty="0">
                <a:latin typeface="Georgia" panose="02040502050405020303" pitchFamily="18" charset="0"/>
              </a:rPr>
              <a:t> sint occaecat cupidatat non </a:t>
            </a:r>
            <a:r>
              <a:rPr lang="en-US" sz="3600" dirty="0" err="1">
                <a:latin typeface="Georgia" panose="02040502050405020303" pitchFamily="18" charset="0"/>
              </a:rPr>
              <a:t>proident</a:t>
            </a:r>
            <a:r>
              <a:rPr lang="en-US" sz="3600" dirty="0">
                <a:latin typeface="Georgia" panose="02040502050405020303" pitchFamily="18" charset="0"/>
              </a:rPr>
              <a:t>.</a:t>
            </a:r>
          </a:p>
        </p:txBody>
      </p:sp>
      <p:graphicFrame>
        <p:nvGraphicFramePr>
          <p:cNvPr id="22" name="Chart 21">
            <a:extLst>
              <a:ext uri="{FF2B5EF4-FFF2-40B4-BE49-F238E27FC236}">
                <a16:creationId xmlns:a16="http://schemas.microsoft.com/office/drawing/2014/main" id="{5ADA966A-88CA-FBC0-0EEB-626CF4F880E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1202798"/>
              </p:ext>
            </p:extLst>
          </p:nvPr>
        </p:nvGraphicFramePr>
        <p:xfrm>
          <a:off x="27187176" y="17192260"/>
          <a:ext cx="9590215" cy="48771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5" name="Title 1">
            <a:extLst>
              <a:ext uri="{FF2B5EF4-FFF2-40B4-BE49-F238E27FC236}">
                <a16:creationId xmlns:a16="http://schemas.microsoft.com/office/drawing/2014/main" id="{84280A83-A30D-ED96-A460-D4C7DA8DBC69}"/>
              </a:ext>
            </a:extLst>
          </p:cNvPr>
          <p:cNvSpPr txBox="1">
            <a:spLocks/>
          </p:cNvSpPr>
          <p:nvPr/>
        </p:nvSpPr>
        <p:spPr>
          <a:xfrm>
            <a:off x="25972027" y="30804764"/>
            <a:ext cx="11964173" cy="1813085"/>
          </a:xfrm>
          <a:prstGeom prst="rect">
            <a:avLst/>
          </a:prstGeom>
        </p:spPr>
        <p:txBody>
          <a:bodyPr wrap="square" lIns="74815" tIns="74815" bIns="74815" anchor="ctr">
            <a:sp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00000"/>
              </a:lnSpc>
            </a:pPr>
            <a:r>
              <a:rPr lang="en-US" sz="3600" dirty="0">
                <a:latin typeface="Georgia" panose="02040502050405020303" pitchFamily="18" charset="0"/>
              </a:rPr>
              <a:t>Lorem ipsum dolor sit amet, consectetur adipiscing elit, sed do eiusmod tempor incididunt ut labore et dolore magna aliqua. </a:t>
            </a:r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id="{82190BFB-B5D2-AB99-7F52-3DA05241BFF2}"/>
              </a:ext>
            </a:extLst>
          </p:cNvPr>
          <p:cNvSpPr txBox="1">
            <a:spLocks/>
          </p:cNvSpPr>
          <p:nvPr/>
        </p:nvSpPr>
        <p:spPr>
          <a:xfrm>
            <a:off x="13165845" y="30850848"/>
            <a:ext cx="12051341" cy="1813085"/>
          </a:xfrm>
          <a:prstGeom prst="rect">
            <a:avLst/>
          </a:prstGeom>
        </p:spPr>
        <p:txBody>
          <a:bodyPr wrap="square" lIns="74815" tIns="74815" bIns="74815" anchor="ctr">
            <a:sp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3600" dirty="0" err="1">
                <a:latin typeface="Georgia" panose="02040502050405020303" pitchFamily="18" charset="0"/>
              </a:rPr>
              <a:t>adipiscing</a:t>
            </a:r>
            <a:r>
              <a:rPr lang="en-US" sz="3600" dirty="0">
                <a:latin typeface="Georgia" panose="02040502050405020303" pitchFamily="18" charset="0"/>
              </a:rPr>
              <a:t> elit, sed do eiusmod tempor incididunt ut labore et dolore magna aliqua. Ut enim ad minim veniam, quis </a:t>
            </a:r>
            <a:r>
              <a:rPr lang="en-US" sz="3600" dirty="0" err="1">
                <a:latin typeface="Georgia" panose="02040502050405020303" pitchFamily="18" charset="0"/>
              </a:rPr>
              <a:t>nostrud</a:t>
            </a:r>
            <a:r>
              <a:rPr lang="en-US" sz="3600" dirty="0">
                <a:latin typeface="Georgia" panose="02040502050405020303" pitchFamily="18" charset="0"/>
              </a:rPr>
              <a:t> exercitation.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FF8E2CB-9CBF-4DFE-3F03-23018A127534}"/>
              </a:ext>
            </a:extLst>
          </p:cNvPr>
          <p:cNvSpPr/>
          <p:nvPr/>
        </p:nvSpPr>
        <p:spPr>
          <a:xfrm>
            <a:off x="436186" y="10774757"/>
            <a:ext cx="12060000" cy="921743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18" b="1" dirty="0">
                <a:latin typeface="Georgia" panose="02040502050405020303" pitchFamily="18" charset="0"/>
              </a:rPr>
              <a:t>I</a:t>
            </a:r>
            <a:r>
              <a:rPr lang="en-US" sz="4418" b="1" dirty="0">
                <a:solidFill>
                  <a:schemeClr val="bg1"/>
                </a:solidFill>
                <a:latin typeface="Georgia" panose="02040502050405020303" pitchFamily="18" charset="0"/>
              </a:rPr>
              <a:t>NTRODUCTION</a:t>
            </a:r>
            <a:endParaRPr lang="en-US" sz="4418" b="1" dirty="0">
              <a:latin typeface="Georgia" panose="02040502050405020303" pitchFamily="18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98CDB3F-2076-D6FB-4C74-70E779CED7D7}"/>
              </a:ext>
            </a:extLst>
          </p:cNvPr>
          <p:cNvSpPr/>
          <p:nvPr/>
        </p:nvSpPr>
        <p:spPr>
          <a:xfrm>
            <a:off x="457744" y="23594958"/>
            <a:ext cx="12060000" cy="921743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18" b="1" dirty="0">
                <a:latin typeface="Georgia" panose="02040502050405020303" pitchFamily="18" charset="0"/>
              </a:rPr>
              <a:t>METHODS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B2500D8E-0DDC-D226-6D14-16AC71A0227E}"/>
              </a:ext>
            </a:extLst>
          </p:cNvPr>
          <p:cNvSpPr/>
          <p:nvPr/>
        </p:nvSpPr>
        <p:spPr>
          <a:xfrm>
            <a:off x="13222844" y="10779125"/>
            <a:ext cx="12060000" cy="921743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18" b="1" dirty="0">
                <a:latin typeface="Georgia" panose="02040502050405020303" pitchFamily="18" charset="0"/>
              </a:rPr>
              <a:t>RESULTS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75E174D9-1655-E7A1-30A1-C4E16B75A49B}"/>
              </a:ext>
            </a:extLst>
          </p:cNvPr>
          <p:cNvSpPr/>
          <p:nvPr/>
        </p:nvSpPr>
        <p:spPr>
          <a:xfrm>
            <a:off x="25876200" y="29879310"/>
            <a:ext cx="12060000" cy="921743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18" b="1" dirty="0">
                <a:latin typeface="Georgia" panose="02040502050405020303" pitchFamily="18" charset="0"/>
              </a:rPr>
              <a:t>REFERENCES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75F263D-BCCC-F80F-9240-D13F8FD8DCDF}"/>
              </a:ext>
            </a:extLst>
          </p:cNvPr>
          <p:cNvSpPr/>
          <p:nvPr/>
        </p:nvSpPr>
        <p:spPr>
          <a:xfrm>
            <a:off x="13157186" y="29879310"/>
            <a:ext cx="12060000" cy="921743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18" b="1" dirty="0">
                <a:latin typeface="Georgia" panose="02040502050405020303" pitchFamily="18" charset="0"/>
              </a:rPr>
              <a:t>ACKNOWLEDGEMENT</a:t>
            </a:r>
          </a:p>
        </p:txBody>
      </p:sp>
      <p:sp>
        <p:nvSpPr>
          <p:cNvPr id="47" name="Title 1">
            <a:extLst>
              <a:ext uri="{FF2B5EF4-FFF2-40B4-BE49-F238E27FC236}">
                <a16:creationId xmlns:a16="http://schemas.microsoft.com/office/drawing/2014/main" id="{33198BC0-8AE8-501A-AD51-8AECE1344CD5}"/>
              </a:ext>
            </a:extLst>
          </p:cNvPr>
          <p:cNvSpPr txBox="1">
            <a:spLocks/>
          </p:cNvSpPr>
          <p:nvPr/>
        </p:nvSpPr>
        <p:spPr>
          <a:xfrm>
            <a:off x="25916095" y="21561060"/>
            <a:ext cx="12132379" cy="1407274"/>
          </a:xfrm>
          <a:prstGeom prst="rect">
            <a:avLst/>
          </a:prstGeom>
          <a:noFill/>
        </p:spPr>
        <p:txBody>
          <a:bodyPr lIns="74815" tIns="74815" bIns="74815" anchor="ctr">
            <a:no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5000"/>
              </a:lnSpc>
            </a:pPr>
            <a:r>
              <a:rPr lang="en-US" sz="3273" b="1" dirty="0">
                <a:latin typeface="Georgia" panose="02040502050405020303" pitchFamily="18" charset="0"/>
              </a:rPr>
              <a:t>Figure 3: </a:t>
            </a:r>
            <a:r>
              <a:rPr lang="en-US" sz="3273" dirty="0">
                <a:latin typeface="Georgia" panose="02040502050405020303" pitchFamily="18" charset="0"/>
              </a:rPr>
              <a:t>Sample plot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A58347AA-A741-2DE0-9E24-A650ABD11062}"/>
              </a:ext>
            </a:extLst>
          </p:cNvPr>
          <p:cNvSpPr/>
          <p:nvPr/>
        </p:nvSpPr>
        <p:spPr>
          <a:xfrm>
            <a:off x="25913585" y="23349464"/>
            <a:ext cx="12060000" cy="921743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18" b="1" dirty="0">
                <a:latin typeface="Georgia" panose="02040502050405020303" pitchFamily="18" charset="0"/>
              </a:rPr>
              <a:t>CONCLUSION</a:t>
            </a:r>
          </a:p>
        </p:txBody>
      </p:sp>
      <p:graphicFrame>
        <p:nvGraphicFramePr>
          <p:cNvPr id="62" name="Table 16">
            <a:extLst>
              <a:ext uri="{FF2B5EF4-FFF2-40B4-BE49-F238E27FC236}">
                <a16:creationId xmlns:a16="http://schemas.microsoft.com/office/drawing/2014/main" id="{911C66D2-5327-A489-D34B-7BFB2BCFDE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1636520"/>
              </p:ext>
            </p:extLst>
          </p:nvPr>
        </p:nvGraphicFramePr>
        <p:xfrm>
          <a:off x="15095938" y="25027823"/>
          <a:ext cx="8313812" cy="41341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8453">
                  <a:extLst>
                    <a:ext uri="{9D8B030D-6E8A-4147-A177-3AD203B41FA5}">
                      <a16:colId xmlns:a16="http://schemas.microsoft.com/office/drawing/2014/main" val="3836872068"/>
                    </a:ext>
                  </a:extLst>
                </a:gridCol>
                <a:gridCol w="2078453">
                  <a:extLst>
                    <a:ext uri="{9D8B030D-6E8A-4147-A177-3AD203B41FA5}">
                      <a16:colId xmlns:a16="http://schemas.microsoft.com/office/drawing/2014/main" val="2501348781"/>
                    </a:ext>
                  </a:extLst>
                </a:gridCol>
                <a:gridCol w="2078453">
                  <a:extLst>
                    <a:ext uri="{9D8B030D-6E8A-4147-A177-3AD203B41FA5}">
                      <a16:colId xmlns:a16="http://schemas.microsoft.com/office/drawing/2014/main" val="539372988"/>
                    </a:ext>
                  </a:extLst>
                </a:gridCol>
                <a:gridCol w="2078453">
                  <a:extLst>
                    <a:ext uri="{9D8B030D-6E8A-4147-A177-3AD203B41FA5}">
                      <a16:colId xmlns:a16="http://schemas.microsoft.com/office/drawing/2014/main" val="1796329334"/>
                    </a:ext>
                  </a:extLst>
                </a:gridCol>
              </a:tblGrid>
              <a:tr h="452864">
                <a:tc>
                  <a:txBody>
                    <a:bodyPr/>
                    <a:lstStyle/>
                    <a:p>
                      <a:pPr algn="ctr"/>
                      <a:r>
                        <a:rPr lang="en-US" sz="2900" dirty="0"/>
                        <a:t>Heading 1</a:t>
                      </a:r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0233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900" dirty="0"/>
                        <a:t>Heading 2</a:t>
                      </a:r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0233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900" dirty="0"/>
                        <a:t>Heading 3</a:t>
                      </a:r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0233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900" dirty="0"/>
                        <a:t>Heading 4</a:t>
                      </a:r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912391"/>
                  </a:ext>
                </a:extLst>
              </a:tr>
              <a:tr h="452864"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7735297"/>
                  </a:ext>
                </a:extLst>
              </a:tr>
              <a:tr h="452864"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2230825"/>
                  </a:ext>
                </a:extLst>
              </a:tr>
              <a:tr h="452864"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3137425"/>
                  </a:ext>
                </a:extLst>
              </a:tr>
              <a:tr h="452864"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143560"/>
                  </a:ext>
                </a:extLst>
              </a:tr>
              <a:tr h="452864"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5933626"/>
                  </a:ext>
                </a:extLst>
              </a:tr>
              <a:tr h="452864"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1653183"/>
                  </a:ext>
                </a:extLst>
              </a:tr>
              <a:tr h="452864"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7425482"/>
                  </a:ext>
                </a:extLst>
              </a:tr>
            </a:tbl>
          </a:graphicData>
        </a:graphic>
      </p:graphicFrame>
      <p:sp>
        <p:nvSpPr>
          <p:cNvPr id="64" name="Title 1">
            <a:extLst>
              <a:ext uri="{FF2B5EF4-FFF2-40B4-BE49-F238E27FC236}">
                <a16:creationId xmlns:a16="http://schemas.microsoft.com/office/drawing/2014/main" id="{2A3EC1B7-9B88-7272-93CF-BEF64C2B255B}"/>
              </a:ext>
            </a:extLst>
          </p:cNvPr>
          <p:cNvSpPr txBox="1">
            <a:spLocks/>
          </p:cNvSpPr>
          <p:nvPr/>
        </p:nvSpPr>
        <p:spPr>
          <a:xfrm>
            <a:off x="26020586" y="15852435"/>
            <a:ext cx="9590214" cy="1407274"/>
          </a:xfrm>
          <a:prstGeom prst="rect">
            <a:avLst/>
          </a:prstGeom>
          <a:noFill/>
        </p:spPr>
        <p:txBody>
          <a:bodyPr lIns="74815" tIns="74815" bIns="74815" anchor="ctr">
            <a:no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5000"/>
              </a:lnSpc>
            </a:pPr>
            <a:r>
              <a:rPr lang="en-US" sz="3273" b="1" dirty="0">
                <a:latin typeface="Georgia" panose="02040502050405020303" pitchFamily="18" charset="0"/>
              </a:rPr>
              <a:t>Figure 2: </a:t>
            </a:r>
            <a:r>
              <a:rPr lang="en-US" sz="3273" dirty="0">
                <a:latin typeface="Georgia" panose="02040502050405020303" pitchFamily="18" charset="0"/>
              </a:rPr>
              <a:t>Sample </a:t>
            </a:r>
            <a:r>
              <a:rPr lang="en-US" sz="3273" dirty="0" err="1">
                <a:latin typeface="Georgia" panose="02040502050405020303" pitchFamily="18" charset="0"/>
              </a:rPr>
              <a:t>medxicaxl</a:t>
            </a:r>
            <a:r>
              <a:rPr lang="en-US" sz="3273" dirty="0">
                <a:latin typeface="Georgia" panose="02040502050405020303" pitchFamily="18" charset="0"/>
              </a:rPr>
              <a:t> icons</a:t>
            </a:r>
          </a:p>
        </p:txBody>
      </p:sp>
      <p:sp>
        <p:nvSpPr>
          <p:cNvPr id="66" name="Title 1">
            <a:extLst>
              <a:ext uri="{FF2B5EF4-FFF2-40B4-BE49-F238E27FC236}">
                <a16:creationId xmlns:a16="http://schemas.microsoft.com/office/drawing/2014/main" id="{EB0B50C3-4374-06E7-27A4-453E5B03B0B1}"/>
              </a:ext>
            </a:extLst>
          </p:cNvPr>
          <p:cNvSpPr txBox="1">
            <a:spLocks/>
          </p:cNvSpPr>
          <p:nvPr/>
        </p:nvSpPr>
        <p:spPr>
          <a:xfrm>
            <a:off x="13602601" y="23911691"/>
            <a:ext cx="10996398" cy="1407274"/>
          </a:xfrm>
          <a:prstGeom prst="rect">
            <a:avLst/>
          </a:prstGeom>
          <a:noFill/>
        </p:spPr>
        <p:txBody>
          <a:bodyPr lIns="74815" tIns="74815" bIns="74815" anchor="ctr">
            <a:no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5000"/>
              </a:lnSpc>
            </a:pPr>
            <a:r>
              <a:rPr lang="en-US" sz="3273" b="1" dirty="0">
                <a:latin typeface="Georgia" panose="02040502050405020303" pitchFamily="18" charset="0"/>
              </a:rPr>
              <a:t>Table 1: </a:t>
            </a:r>
            <a:r>
              <a:rPr lang="en-US" sz="3273" dirty="0">
                <a:latin typeface="Georgia" panose="02040502050405020303" pitchFamily="18" charset="0"/>
              </a:rPr>
              <a:t>Sample table results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98001B75-F76D-D325-BCF6-E2AE7D9F39F1}"/>
              </a:ext>
            </a:extLst>
          </p:cNvPr>
          <p:cNvSpPr txBox="1"/>
          <p:nvPr/>
        </p:nvSpPr>
        <p:spPr>
          <a:xfrm>
            <a:off x="673963" y="11872337"/>
            <a:ext cx="11559276" cy="101925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982"/>
              </a:spcAft>
            </a:pPr>
            <a:r>
              <a:rPr lang="en-US" sz="3600" b="1" dirty="0">
                <a:latin typeface="Georgia" panose="02040502050405020303" pitchFamily="18" charset="0"/>
              </a:rPr>
              <a:t>WMed Recommended Fonts:</a:t>
            </a:r>
          </a:p>
          <a:p>
            <a:r>
              <a:rPr lang="en-US" sz="3600" dirty="0">
                <a:latin typeface="Georgia" panose="02040502050405020303" pitchFamily="18" charset="0"/>
              </a:rPr>
              <a:t>(Some of these fonts may not be available on your computer.)</a:t>
            </a:r>
          </a:p>
          <a:p>
            <a:pPr marL="467601" indent="-467601"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New Caledonia LT Std</a:t>
            </a:r>
          </a:p>
          <a:p>
            <a:pPr marL="467601" indent="-467601"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Georgia</a:t>
            </a:r>
          </a:p>
          <a:p>
            <a:pPr marL="467601" indent="-467601"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Trade Gothic LT Std</a:t>
            </a:r>
          </a:p>
          <a:p>
            <a:pPr marL="467601" indent="-467601">
              <a:buFont typeface="Arial" panose="020B0604020202020204" pitchFamily="34" charset="0"/>
              <a:buChar char="•"/>
            </a:pPr>
            <a:r>
              <a:rPr lang="en-US" sz="3600" dirty="0" err="1">
                <a:latin typeface="Georgia" panose="02040502050405020303" pitchFamily="18" charset="0"/>
              </a:rPr>
              <a:t>Univers</a:t>
            </a:r>
            <a:r>
              <a:rPr lang="en-US" sz="3600" dirty="0">
                <a:latin typeface="Georgia" panose="02040502050405020303" pitchFamily="18" charset="0"/>
              </a:rPr>
              <a:t> LT Std</a:t>
            </a:r>
          </a:p>
          <a:p>
            <a:pPr marL="467601" indent="-467601"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Helvetica</a:t>
            </a:r>
          </a:p>
          <a:p>
            <a:r>
              <a:rPr lang="en-US" sz="3600" dirty="0">
                <a:latin typeface="Georgia" panose="02040502050405020303" pitchFamily="18" charset="0"/>
              </a:rPr>
              <a:t>Other fonts may be used but should be easy to read and professional.</a:t>
            </a:r>
          </a:p>
          <a:p>
            <a:r>
              <a:rPr lang="en-US" sz="3600" dirty="0">
                <a:latin typeface="Georgia" panose="02040502050405020303" pitchFamily="18" charset="0"/>
              </a:rPr>
              <a:t>See the </a:t>
            </a:r>
            <a:r>
              <a:rPr lang="en-US" sz="3600" dirty="0">
                <a:latin typeface="Georgia" panose="02040502050405020303" pitchFamily="18" charset="0"/>
                <a:hlinkClick r:id="rId3"/>
              </a:rPr>
              <a:t>WMed Identity Guide</a:t>
            </a:r>
            <a:r>
              <a:rPr lang="en-US" sz="3600" dirty="0">
                <a:latin typeface="Georgia" panose="02040502050405020303" pitchFamily="18" charset="0"/>
              </a:rPr>
              <a:t> for more information and Secondary/Accent colors.</a:t>
            </a:r>
          </a:p>
          <a:p>
            <a:r>
              <a:rPr lang="en-US" sz="3600" dirty="0">
                <a:solidFill>
                  <a:srgbClr val="FF0000"/>
                </a:solidFill>
                <a:latin typeface="Georgia" panose="02040502050405020303" pitchFamily="18" charset="0"/>
              </a:rPr>
              <a:t>When Submitting your file:</a:t>
            </a:r>
            <a:endParaRPr lang="en-US" sz="3600" dirty="0">
              <a:latin typeface="Georgia" panose="02040502050405020303" pitchFamily="18" charset="0"/>
            </a:endParaRPr>
          </a:p>
          <a:p>
            <a:r>
              <a:rPr lang="en-US" sz="3600" dirty="0">
                <a:latin typeface="Georgia" panose="02040502050405020303" pitchFamily="18" charset="0"/>
              </a:rPr>
              <a:t>The name MUST be the abstract ID, followed by the FIRST author’s last name.</a:t>
            </a:r>
          </a:p>
          <a:p>
            <a:r>
              <a:rPr lang="en-US" sz="3600" dirty="0">
                <a:latin typeface="Georgia" panose="02040502050405020303" pitchFamily="18" charset="0"/>
              </a:rPr>
              <a:t>EXAMPLE: 23.smith.pdf</a:t>
            </a:r>
          </a:p>
          <a:p>
            <a:r>
              <a:rPr lang="en-US" sz="3600" dirty="0">
                <a:latin typeface="Georgia" panose="02040502050405020303" pitchFamily="18" charset="0"/>
              </a:rPr>
              <a:t>A PowerPoint copy should always be retained. </a:t>
            </a:r>
          </a:p>
          <a:p>
            <a:r>
              <a:rPr lang="en-US" sz="3600" dirty="0">
                <a:latin typeface="Georgia" panose="02040502050405020303" pitchFamily="18" charset="0"/>
              </a:rPr>
              <a:t>Save as a .pdf for submission to printing.</a:t>
            </a:r>
          </a:p>
        </p:txBody>
      </p:sp>
      <p:sp>
        <p:nvSpPr>
          <p:cNvPr id="71" name="Title 1">
            <a:extLst>
              <a:ext uri="{FF2B5EF4-FFF2-40B4-BE49-F238E27FC236}">
                <a16:creationId xmlns:a16="http://schemas.microsoft.com/office/drawing/2014/main" id="{6E0ED2B8-396D-5EAA-D263-359E14965EC4}"/>
              </a:ext>
            </a:extLst>
          </p:cNvPr>
          <p:cNvSpPr txBox="1">
            <a:spLocks/>
          </p:cNvSpPr>
          <p:nvPr/>
        </p:nvSpPr>
        <p:spPr>
          <a:xfrm>
            <a:off x="13626006" y="23085468"/>
            <a:ext cx="10996398" cy="1407274"/>
          </a:xfrm>
          <a:prstGeom prst="rect">
            <a:avLst/>
          </a:prstGeom>
          <a:noFill/>
        </p:spPr>
        <p:txBody>
          <a:bodyPr wrap="square" lIns="74815" tIns="117818" bIns="88364" anchor="ctr">
            <a:no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5000"/>
              </a:lnSpc>
            </a:pPr>
            <a:r>
              <a:rPr lang="en-US" sz="3273" b="1" dirty="0">
                <a:latin typeface="Georgia" panose="02040502050405020303" pitchFamily="18" charset="0"/>
              </a:rPr>
              <a:t>Figure 1: </a:t>
            </a:r>
            <a:r>
              <a:rPr lang="en-US" sz="3273" dirty="0">
                <a:latin typeface="Georgia" panose="02040502050405020303" pitchFamily="18" charset="0"/>
              </a:rPr>
              <a:t>WMed approved color palette.</a:t>
            </a:r>
          </a:p>
        </p:txBody>
      </p:sp>
      <p:pic>
        <p:nvPicPr>
          <p:cNvPr id="72" name="Picture 71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BFA987AB-66FD-7F7E-933E-D320909EE4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79042" y="12167115"/>
            <a:ext cx="10731584" cy="11130437"/>
          </a:xfrm>
          <a:prstGeom prst="rect">
            <a:avLst/>
          </a:prstGeom>
        </p:spPr>
      </p:pic>
      <p:sp>
        <p:nvSpPr>
          <p:cNvPr id="73" name="Title 1">
            <a:extLst>
              <a:ext uri="{FF2B5EF4-FFF2-40B4-BE49-F238E27FC236}">
                <a16:creationId xmlns:a16="http://schemas.microsoft.com/office/drawing/2014/main" id="{579B9EC2-08AA-D322-49F6-757649FD42D5}"/>
              </a:ext>
            </a:extLst>
          </p:cNvPr>
          <p:cNvSpPr txBox="1">
            <a:spLocks/>
          </p:cNvSpPr>
          <p:nvPr/>
        </p:nvSpPr>
        <p:spPr>
          <a:xfrm>
            <a:off x="25960212" y="24633471"/>
            <a:ext cx="11699030" cy="4029076"/>
          </a:xfrm>
          <a:prstGeom prst="rect">
            <a:avLst/>
          </a:prstGeom>
        </p:spPr>
        <p:txBody>
          <a:bodyPr wrap="square" lIns="74815" tIns="74815" bIns="74815" anchor="ctr">
            <a:sp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67601" indent="-46760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Simple is good, don’t make things crowded.</a:t>
            </a:r>
          </a:p>
          <a:p>
            <a:pPr marL="467601" indent="-46760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Make important information stand out (Bullets and numbering can improve readability)</a:t>
            </a:r>
          </a:p>
          <a:p>
            <a:pPr marL="467601" indent="-46760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Pay attention to spacing. </a:t>
            </a:r>
          </a:p>
          <a:p>
            <a:pPr marL="467601" indent="-46760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Keep uniform distances down the column and in each section.</a:t>
            </a:r>
          </a:p>
          <a:p>
            <a:pPr marL="467601" indent="-46760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Do not alter the WMed logo. </a:t>
            </a:r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2693C4DD-3EBF-2DC0-18D9-5B1164F3D548}"/>
              </a:ext>
            </a:extLst>
          </p:cNvPr>
          <p:cNvGrpSpPr>
            <a:grpSpLocks noChangeAspect="1"/>
          </p:cNvGrpSpPr>
          <p:nvPr/>
        </p:nvGrpSpPr>
        <p:grpSpPr>
          <a:xfrm>
            <a:off x="28435873" y="11892929"/>
            <a:ext cx="7389138" cy="4138365"/>
            <a:chOff x="15370885" y="26863299"/>
            <a:chExt cx="9033113" cy="5938402"/>
          </a:xfrm>
        </p:grpSpPr>
        <p:pic>
          <p:nvPicPr>
            <p:cNvPr id="76" name="Graphic 75" descr="Heart with pulse">
              <a:extLst>
                <a:ext uri="{FF2B5EF4-FFF2-40B4-BE49-F238E27FC236}">
                  <a16:creationId xmlns:a16="http://schemas.microsoft.com/office/drawing/2014/main" id="{82D2CC86-A332-9E51-6867-8F0DF56D6DE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22765272" y="31320244"/>
              <a:ext cx="1481457" cy="1481457"/>
            </a:xfrm>
            <a:prstGeom prst="rect">
              <a:avLst/>
            </a:prstGeom>
          </p:spPr>
        </p:pic>
        <p:pic>
          <p:nvPicPr>
            <p:cNvPr id="77" name="Graphic 76" descr="Heartbeat">
              <a:extLst>
                <a:ext uri="{FF2B5EF4-FFF2-40B4-BE49-F238E27FC236}">
                  <a16:creationId xmlns:a16="http://schemas.microsoft.com/office/drawing/2014/main" id="{CB3517FF-10C0-B896-9606-BB1267E45A8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20706655" y="26961380"/>
              <a:ext cx="1481457" cy="1481457"/>
            </a:xfrm>
            <a:prstGeom prst="rect">
              <a:avLst/>
            </a:prstGeom>
          </p:spPr>
        </p:pic>
        <p:pic>
          <p:nvPicPr>
            <p:cNvPr id="78" name="Graphic 77" descr="Medicine">
              <a:extLst>
                <a:ext uri="{FF2B5EF4-FFF2-40B4-BE49-F238E27FC236}">
                  <a16:creationId xmlns:a16="http://schemas.microsoft.com/office/drawing/2014/main" id="{443815B1-10A7-0490-7B1E-164A57E3599A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20711129" y="31175208"/>
              <a:ext cx="1481457" cy="1481457"/>
            </a:xfrm>
            <a:prstGeom prst="rect">
              <a:avLst/>
            </a:prstGeom>
          </p:spPr>
        </p:pic>
        <p:pic>
          <p:nvPicPr>
            <p:cNvPr id="79" name="Graphic 78" descr="Brain">
              <a:extLst>
                <a:ext uri="{FF2B5EF4-FFF2-40B4-BE49-F238E27FC236}">
                  <a16:creationId xmlns:a16="http://schemas.microsoft.com/office/drawing/2014/main" id="{306ADE03-D1EF-8095-3673-DBFC513A87E9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22922541" y="26863299"/>
              <a:ext cx="1481457" cy="1481457"/>
            </a:xfrm>
            <a:prstGeom prst="rect">
              <a:avLst/>
            </a:prstGeom>
          </p:spPr>
        </p:pic>
        <p:pic>
          <p:nvPicPr>
            <p:cNvPr id="80" name="Graphic 79" descr="Needle">
              <a:extLst>
                <a:ext uri="{FF2B5EF4-FFF2-40B4-BE49-F238E27FC236}">
                  <a16:creationId xmlns:a16="http://schemas.microsoft.com/office/drawing/2014/main" id="{4B5C2129-4FD1-DF86-84DB-81E5E4ECAB9A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15370885" y="29068294"/>
              <a:ext cx="1481457" cy="1481457"/>
            </a:xfrm>
            <a:prstGeom prst="rect">
              <a:avLst/>
            </a:prstGeom>
          </p:spPr>
        </p:pic>
        <p:pic>
          <p:nvPicPr>
            <p:cNvPr id="81" name="Graphic 80" descr="Eye dropper">
              <a:extLst>
                <a:ext uri="{FF2B5EF4-FFF2-40B4-BE49-F238E27FC236}">
                  <a16:creationId xmlns:a16="http://schemas.microsoft.com/office/drawing/2014/main" id="{093BEBDE-39C9-AE44-C926-A3B3FF13648F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22765273" y="29137154"/>
              <a:ext cx="1481457" cy="1481457"/>
            </a:xfrm>
            <a:prstGeom prst="rect">
              <a:avLst/>
            </a:prstGeom>
          </p:spPr>
        </p:pic>
        <p:pic>
          <p:nvPicPr>
            <p:cNvPr id="82" name="Graphic 81" descr="First aid kit">
              <a:extLst>
                <a:ext uri="{FF2B5EF4-FFF2-40B4-BE49-F238E27FC236}">
                  <a16:creationId xmlns:a16="http://schemas.microsoft.com/office/drawing/2014/main" id="{F1618B8C-E784-383F-C37D-0B0A5FD16553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p:blipFill>
          <p:spPr>
            <a:xfrm>
              <a:off x="15370885" y="31173521"/>
              <a:ext cx="1481457" cy="1481457"/>
            </a:xfrm>
            <a:prstGeom prst="rect">
              <a:avLst/>
            </a:prstGeom>
          </p:spPr>
        </p:pic>
        <p:pic>
          <p:nvPicPr>
            <p:cNvPr id="83" name="Graphic 82" descr="Ambulance">
              <a:extLst>
                <a:ext uri="{FF2B5EF4-FFF2-40B4-BE49-F238E27FC236}">
                  <a16:creationId xmlns:a16="http://schemas.microsoft.com/office/drawing/2014/main" id="{C551E1D7-89EC-9A62-DDA7-BC916D47B632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/>
            </a:stretch>
          </p:blipFill>
          <p:spPr>
            <a:xfrm>
              <a:off x="15370885" y="26963067"/>
              <a:ext cx="1481457" cy="1481457"/>
            </a:xfrm>
            <a:prstGeom prst="rect">
              <a:avLst/>
            </a:prstGeom>
          </p:spPr>
        </p:pic>
        <p:pic>
          <p:nvPicPr>
            <p:cNvPr id="84" name="Graphic 83" descr="Brain in head">
              <a:extLst>
                <a:ext uri="{FF2B5EF4-FFF2-40B4-BE49-F238E27FC236}">
                  <a16:creationId xmlns:a16="http://schemas.microsoft.com/office/drawing/2014/main" id="{7125CB3A-2AB3-97D3-A210-3B23838D7397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2"/>
                </a:ext>
              </a:extLst>
            </a:blip>
            <a:stretch>
              <a:fillRect/>
            </a:stretch>
          </p:blipFill>
          <p:spPr>
            <a:xfrm>
              <a:off x="20711129" y="29068294"/>
              <a:ext cx="1481457" cy="1481457"/>
            </a:xfrm>
            <a:prstGeom prst="rect">
              <a:avLst/>
            </a:prstGeom>
          </p:spPr>
        </p:pic>
        <p:pic>
          <p:nvPicPr>
            <p:cNvPr id="85" name="Graphic 84" descr="Stethoscope">
              <a:extLst>
                <a:ext uri="{FF2B5EF4-FFF2-40B4-BE49-F238E27FC236}">
                  <a16:creationId xmlns:a16="http://schemas.microsoft.com/office/drawing/2014/main" id="{0D902332-7079-3704-9159-543B1A3B2D59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4"/>
                </a:ext>
              </a:extLst>
            </a:blip>
            <a:stretch>
              <a:fillRect/>
            </a:stretch>
          </p:blipFill>
          <p:spPr>
            <a:xfrm>
              <a:off x="18041009" y="29203582"/>
              <a:ext cx="1481457" cy="1481457"/>
            </a:xfrm>
            <a:prstGeom prst="rect">
              <a:avLst/>
            </a:prstGeom>
          </p:spPr>
        </p:pic>
        <p:pic>
          <p:nvPicPr>
            <p:cNvPr id="86" name="Graphic 85" descr="DNA">
              <a:extLst>
                <a:ext uri="{FF2B5EF4-FFF2-40B4-BE49-F238E27FC236}">
                  <a16:creationId xmlns:a16="http://schemas.microsoft.com/office/drawing/2014/main" id="{38350A83-4902-DD68-91BD-A22EB9E92C3D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6"/>
                </a:ext>
              </a:extLst>
            </a:blip>
            <a:stretch>
              <a:fillRect/>
            </a:stretch>
          </p:blipFill>
          <p:spPr>
            <a:xfrm>
              <a:off x="18041008" y="31173520"/>
              <a:ext cx="1481457" cy="1481457"/>
            </a:xfrm>
            <a:prstGeom prst="rect">
              <a:avLst/>
            </a:prstGeom>
          </p:spPr>
        </p:pic>
        <p:pic>
          <p:nvPicPr>
            <p:cNvPr id="87" name="Graphic 86" descr="Hospital">
              <a:extLst>
                <a:ext uri="{FF2B5EF4-FFF2-40B4-BE49-F238E27FC236}">
                  <a16:creationId xmlns:a16="http://schemas.microsoft.com/office/drawing/2014/main" id="{755017E8-6469-CE26-D63B-633A40C21824}"/>
                </a:ext>
              </a:extLst>
            </p:cNvPr>
            <p:cNvPicPr>
              <a:picLocks noChangeAspect="1"/>
            </p:cNvPicPr>
            <p:nvPr/>
          </p:nvPicPr>
          <p:blipFill>
            <a:blip r:embed="rId2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8"/>
                </a:ext>
              </a:extLst>
            </a:blip>
            <a:stretch>
              <a:fillRect/>
            </a:stretch>
          </p:blipFill>
          <p:spPr>
            <a:xfrm>
              <a:off x="18041010" y="26963068"/>
              <a:ext cx="1481457" cy="1481457"/>
            </a:xfrm>
            <a:prstGeom prst="rect">
              <a:avLst/>
            </a:prstGeom>
          </p:spPr>
        </p:pic>
      </p:grpSp>
      <p:sp>
        <p:nvSpPr>
          <p:cNvPr id="88" name="Rectangle 87">
            <a:extLst>
              <a:ext uri="{FF2B5EF4-FFF2-40B4-BE49-F238E27FC236}">
                <a16:creationId xmlns:a16="http://schemas.microsoft.com/office/drawing/2014/main" id="{B9455484-DC32-6AAD-A2DA-489F9E75C2E5}"/>
              </a:ext>
            </a:extLst>
          </p:cNvPr>
          <p:cNvSpPr/>
          <p:nvPr/>
        </p:nvSpPr>
        <p:spPr>
          <a:xfrm>
            <a:off x="319186" y="10550331"/>
            <a:ext cx="12353690" cy="12622535"/>
          </a:xfrm>
          <a:prstGeom prst="rect">
            <a:avLst/>
          </a:prstGeom>
          <a:noFill/>
          <a:ln>
            <a:solidFill>
              <a:srgbClr val="3F29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5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11F12762-A0FB-13F7-500C-C45959D0B4E9}"/>
              </a:ext>
            </a:extLst>
          </p:cNvPr>
          <p:cNvSpPr/>
          <p:nvPr/>
        </p:nvSpPr>
        <p:spPr>
          <a:xfrm>
            <a:off x="13066128" y="10550331"/>
            <a:ext cx="12353690" cy="18770230"/>
          </a:xfrm>
          <a:prstGeom prst="rect">
            <a:avLst/>
          </a:prstGeom>
          <a:noFill/>
          <a:ln>
            <a:solidFill>
              <a:srgbClr val="3F29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5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086DF5FC-3E3E-0A4C-3BCD-6E674CFE8CFD}"/>
              </a:ext>
            </a:extLst>
          </p:cNvPr>
          <p:cNvSpPr/>
          <p:nvPr/>
        </p:nvSpPr>
        <p:spPr>
          <a:xfrm>
            <a:off x="319186" y="23415169"/>
            <a:ext cx="12353690" cy="9292583"/>
          </a:xfrm>
          <a:prstGeom prst="rect">
            <a:avLst/>
          </a:prstGeom>
          <a:noFill/>
          <a:ln>
            <a:solidFill>
              <a:srgbClr val="3F29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5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53A14808-A336-74E1-4DB4-D48BA5F1F56B}"/>
              </a:ext>
            </a:extLst>
          </p:cNvPr>
          <p:cNvSpPr/>
          <p:nvPr/>
        </p:nvSpPr>
        <p:spPr>
          <a:xfrm>
            <a:off x="25778003" y="29715266"/>
            <a:ext cx="12353690" cy="2992487"/>
          </a:xfrm>
          <a:prstGeom prst="rect">
            <a:avLst/>
          </a:prstGeom>
          <a:noFill/>
          <a:ln>
            <a:solidFill>
              <a:srgbClr val="3F29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5"/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92526009-D4C0-F2EC-7B8B-891F564521E4}"/>
              </a:ext>
            </a:extLst>
          </p:cNvPr>
          <p:cNvSpPr/>
          <p:nvPr/>
        </p:nvSpPr>
        <p:spPr>
          <a:xfrm>
            <a:off x="13066128" y="29715266"/>
            <a:ext cx="12353690" cy="2992487"/>
          </a:xfrm>
          <a:prstGeom prst="rect">
            <a:avLst/>
          </a:prstGeom>
          <a:noFill/>
          <a:ln>
            <a:solidFill>
              <a:srgbClr val="3F29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5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72469A0A-3402-88E1-05F6-B3741B8148BF}"/>
              </a:ext>
            </a:extLst>
          </p:cNvPr>
          <p:cNvSpPr/>
          <p:nvPr/>
        </p:nvSpPr>
        <p:spPr>
          <a:xfrm>
            <a:off x="25805438" y="23085468"/>
            <a:ext cx="12353690" cy="6235094"/>
          </a:xfrm>
          <a:prstGeom prst="rect">
            <a:avLst/>
          </a:prstGeom>
          <a:noFill/>
          <a:ln>
            <a:solidFill>
              <a:srgbClr val="3F29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5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A0ECD95E-0908-3E17-1C3B-EB467B89C7FA}"/>
              </a:ext>
            </a:extLst>
          </p:cNvPr>
          <p:cNvSpPr/>
          <p:nvPr/>
        </p:nvSpPr>
        <p:spPr>
          <a:xfrm>
            <a:off x="25766740" y="10550331"/>
            <a:ext cx="12353690" cy="12316121"/>
          </a:xfrm>
          <a:prstGeom prst="rect">
            <a:avLst/>
          </a:prstGeom>
          <a:noFill/>
          <a:ln>
            <a:solidFill>
              <a:srgbClr val="3F29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5"/>
          </a:p>
        </p:txBody>
      </p:sp>
      <p:pic>
        <p:nvPicPr>
          <p:cNvPr id="6" name="Picture 5" descr="Text&#10;&#10;Description automatically generated">
            <a:extLst>
              <a:ext uri="{FF2B5EF4-FFF2-40B4-BE49-F238E27FC236}">
                <a16:creationId xmlns:a16="http://schemas.microsoft.com/office/drawing/2014/main" id="{06306515-FAD7-E642-43A0-CF0AA0D8F454}"/>
              </a:ext>
            </a:extLst>
          </p:cNvPr>
          <p:cNvPicPr>
            <a:picLocks noChangeAspect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732" y="1643073"/>
            <a:ext cx="4284000" cy="260364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4FFFCE1-69C3-5CB9-95C4-BC7F081657C3}"/>
              </a:ext>
            </a:extLst>
          </p:cNvPr>
          <p:cNvSpPr txBox="1">
            <a:spLocks/>
          </p:cNvSpPr>
          <p:nvPr/>
        </p:nvSpPr>
        <p:spPr>
          <a:xfrm>
            <a:off x="33658377" y="646563"/>
            <a:ext cx="4284000" cy="4104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18" dirty="0"/>
              <a:t>Department/collaborating institution's logo: same height and/or width as WMed logo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3845F74-EB1F-1BBE-9011-245E2397EF66}"/>
              </a:ext>
            </a:extLst>
          </p:cNvPr>
          <p:cNvSpPr txBox="1"/>
          <p:nvPr/>
        </p:nvSpPr>
        <p:spPr>
          <a:xfrm>
            <a:off x="6030976" y="2424366"/>
            <a:ext cx="2630309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dirty="0">
                <a:latin typeface="Georgia" panose="02040502050405020303" pitchFamily="18" charset="0"/>
              </a:rPr>
              <a:t>Presenting author name </a:t>
            </a:r>
            <a:r>
              <a:rPr lang="en-US" sz="4400" u="sng" dirty="0">
                <a:latin typeface="Georgia" panose="02040502050405020303" pitchFamily="18" charset="0"/>
              </a:rPr>
              <a:t>(Underline)</a:t>
            </a:r>
            <a:r>
              <a:rPr lang="en-US" sz="4400" dirty="0">
                <a:latin typeface="Georgia" panose="02040502050405020303" pitchFamily="18" charset="0"/>
              </a:rPr>
              <a:t>, other co-author’s names: 44-point, centered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F1BD5B2-8B35-295C-F808-DF0940493E9E}"/>
              </a:ext>
            </a:extLst>
          </p:cNvPr>
          <p:cNvSpPr txBox="1"/>
          <p:nvPr/>
        </p:nvSpPr>
        <p:spPr>
          <a:xfrm>
            <a:off x="7189251" y="868386"/>
            <a:ext cx="240116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latin typeface="Georgia" panose="02040502050405020303" pitchFamily="18" charset="0"/>
              </a:rPr>
              <a:t>This Scientific Poster Template is Provided by WMed: 54-point, centered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217E18-96A9-57F3-86F1-07635C145540}"/>
              </a:ext>
            </a:extLst>
          </p:cNvPr>
          <p:cNvSpPr txBox="1"/>
          <p:nvPr/>
        </p:nvSpPr>
        <p:spPr>
          <a:xfrm>
            <a:off x="7189250" y="3667703"/>
            <a:ext cx="24011609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200" dirty="0">
                <a:latin typeface="Georgia" panose="02040502050405020303" pitchFamily="18" charset="0"/>
                <a:ea typeface="Calibri" panose="020F0502020204030204" pitchFamily="34" charset="0"/>
              </a:rPr>
              <a:t>Department, Division, </a:t>
            </a:r>
          </a:p>
          <a:p>
            <a:pPr algn="ctr"/>
            <a:r>
              <a:rPr lang="en-US" sz="4200" dirty="0">
                <a:latin typeface="Georgia" panose="02040502050405020303" pitchFamily="18" charset="0"/>
                <a:ea typeface="Calibri" panose="020F0502020204030204" pitchFamily="34" charset="0"/>
              </a:rPr>
              <a:t>Western Michigan University Homer Stryker M.D. School of Medicine, Kalamazoo, MI</a:t>
            </a:r>
            <a:endParaRPr lang="en-US" sz="4200" dirty="0">
              <a:latin typeface="Georgia" panose="02040502050405020303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22DBBBB-C063-2BE6-1D79-97D38EC19F07}"/>
              </a:ext>
            </a:extLst>
          </p:cNvPr>
          <p:cNvSpPr/>
          <p:nvPr/>
        </p:nvSpPr>
        <p:spPr>
          <a:xfrm flipV="1">
            <a:off x="0" y="5420308"/>
            <a:ext cx="38404799" cy="144000"/>
          </a:xfrm>
          <a:prstGeom prst="rect">
            <a:avLst/>
          </a:prstGeom>
          <a:solidFill>
            <a:srgbClr val="3F291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5">
              <a:latin typeface="Georgia" panose="02040502050405020303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A096857-C532-0BF8-3AE3-4BB40C63B341}"/>
              </a:ext>
            </a:extLst>
          </p:cNvPr>
          <p:cNvSpPr/>
          <p:nvPr/>
        </p:nvSpPr>
        <p:spPr>
          <a:xfrm flipV="1">
            <a:off x="-19875" y="9973631"/>
            <a:ext cx="38404799" cy="144000"/>
          </a:xfrm>
          <a:prstGeom prst="rect">
            <a:avLst/>
          </a:prstGeom>
          <a:solidFill>
            <a:srgbClr val="3F291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5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852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5000">
              <a:schemeClr val="bg1"/>
            </a:gs>
            <a:gs pos="74000">
              <a:srgbClr val="EBD397"/>
            </a:gs>
            <a:gs pos="83000">
              <a:srgbClr val="EBD397"/>
            </a:gs>
            <a:gs pos="100000">
              <a:srgbClr val="EBD39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451622F-BBE0-B6A2-685E-ED8249CF122F}"/>
              </a:ext>
            </a:extLst>
          </p:cNvPr>
          <p:cNvSpPr/>
          <p:nvPr/>
        </p:nvSpPr>
        <p:spPr>
          <a:xfrm>
            <a:off x="25694872" y="10490721"/>
            <a:ext cx="12420000" cy="22062203"/>
          </a:xfrm>
          <a:prstGeom prst="rect">
            <a:avLst/>
          </a:prstGeom>
          <a:solidFill>
            <a:srgbClr val="C8A8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5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C41AC40-AC66-39BF-1523-A08B5069B369}"/>
              </a:ext>
            </a:extLst>
          </p:cNvPr>
          <p:cNvSpPr/>
          <p:nvPr/>
        </p:nvSpPr>
        <p:spPr>
          <a:xfrm>
            <a:off x="334963" y="29365319"/>
            <a:ext cx="12420000" cy="3187607"/>
          </a:xfrm>
          <a:prstGeom prst="rect">
            <a:avLst/>
          </a:prstGeom>
          <a:solidFill>
            <a:srgbClr val="C8A8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5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40B79-608F-238F-55E5-75DD4C2B46C2}"/>
              </a:ext>
            </a:extLst>
          </p:cNvPr>
          <p:cNvSpPr/>
          <p:nvPr/>
        </p:nvSpPr>
        <p:spPr>
          <a:xfrm>
            <a:off x="334963" y="10490722"/>
            <a:ext cx="12420000" cy="18634720"/>
          </a:xfrm>
          <a:prstGeom prst="rect">
            <a:avLst/>
          </a:prstGeom>
          <a:solidFill>
            <a:srgbClr val="C8A8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5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CB9392A-05A5-7A4E-D91F-0B0F7B416696}"/>
              </a:ext>
            </a:extLst>
          </p:cNvPr>
          <p:cNvSpPr/>
          <p:nvPr/>
        </p:nvSpPr>
        <p:spPr>
          <a:xfrm>
            <a:off x="13026466" y="10490722"/>
            <a:ext cx="12420000" cy="18104508"/>
          </a:xfrm>
          <a:prstGeom prst="rect">
            <a:avLst/>
          </a:prstGeom>
          <a:solidFill>
            <a:srgbClr val="EBD3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5">
              <a:solidFill>
                <a:srgbClr val="EBD397"/>
              </a:solidFill>
              <a:latin typeface="Georgia" panose="02040502050405020303" pitchFamily="18" charset="0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F3D8ACDF-88EB-E785-D5C1-73FC9726709D}"/>
              </a:ext>
            </a:extLst>
          </p:cNvPr>
          <p:cNvSpPr txBox="1">
            <a:spLocks/>
          </p:cNvSpPr>
          <p:nvPr/>
        </p:nvSpPr>
        <p:spPr>
          <a:xfrm>
            <a:off x="508544" y="24377181"/>
            <a:ext cx="11979504" cy="4583074"/>
          </a:xfrm>
          <a:prstGeom prst="rect">
            <a:avLst/>
          </a:prstGeom>
        </p:spPr>
        <p:txBody>
          <a:bodyPr wrap="square" lIns="74815" tIns="74815" bIns="74815" anchor="ctr">
            <a:sp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67601" indent="-467601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Lorem ipsum dolor sit amet, consectetur adipiscing elit, sed do eiusmod tempor incididunt ut labore et dolore magna </a:t>
            </a:r>
            <a:r>
              <a:rPr lang="en-US" sz="3600" dirty="0" err="1">
                <a:latin typeface="Georgia" panose="02040502050405020303" pitchFamily="18" charset="0"/>
              </a:rPr>
              <a:t>aliqua</a:t>
            </a:r>
            <a:r>
              <a:rPr lang="en-US" sz="3600" dirty="0">
                <a:latin typeface="Georgia" panose="02040502050405020303" pitchFamily="18" charset="0"/>
              </a:rPr>
              <a:t>.</a:t>
            </a:r>
          </a:p>
          <a:p>
            <a:pPr marL="467601" indent="-467601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Ut enim ad minim veniam, quis nostrud exercitation ullamco laboris nisi </a:t>
            </a:r>
            <a:r>
              <a:rPr lang="en-US" sz="3600" dirty="0" err="1">
                <a:latin typeface="Georgia" panose="02040502050405020303" pitchFamily="18" charset="0"/>
              </a:rPr>
              <a:t>ut</a:t>
            </a:r>
            <a:r>
              <a:rPr lang="en-US" sz="3600" dirty="0">
                <a:latin typeface="Georgia" panose="02040502050405020303" pitchFamily="18" charset="0"/>
              </a:rPr>
              <a:t> </a:t>
            </a:r>
            <a:r>
              <a:rPr lang="en-US" sz="3600" dirty="0" err="1">
                <a:latin typeface="Georgia" panose="02040502050405020303" pitchFamily="18" charset="0"/>
              </a:rPr>
              <a:t>aliquip</a:t>
            </a:r>
            <a:r>
              <a:rPr lang="en-US" sz="3600" dirty="0">
                <a:latin typeface="Georgia" panose="02040502050405020303" pitchFamily="18" charset="0"/>
              </a:rPr>
              <a:t>. </a:t>
            </a:r>
          </a:p>
          <a:p>
            <a:pPr marL="467601" indent="-467601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Duis aute irure dolor in reprehenderit in voluptate velit esse cillum dolore eu fugiat nulla </a:t>
            </a:r>
            <a:r>
              <a:rPr lang="en-US" sz="3600" dirty="0" err="1">
                <a:latin typeface="Georgia" panose="02040502050405020303" pitchFamily="18" charset="0"/>
              </a:rPr>
              <a:t>pariatur</a:t>
            </a:r>
            <a:r>
              <a:rPr lang="en-US" sz="3600" dirty="0">
                <a:latin typeface="Georgia" panose="02040502050405020303" pitchFamily="18" charset="0"/>
              </a:rPr>
              <a:t>.</a:t>
            </a:r>
          </a:p>
          <a:p>
            <a:pPr marL="467601" indent="-467601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600" dirty="0" err="1">
                <a:latin typeface="Georgia" panose="02040502050405020303" pitchFamily="18" charset="0"/>
              </a:rPr>
              <a:t>Excepteur</a:t>
            </a:r>
            <a:r>
              <a:rPr lang="en-US" sz="3600" dirty="0">
                <a:latin typeface="Georgia" panose="02040502050405020303" pitchFamily="18" charset="0"/>
              </a:rPr>
              <a:t> sint occaecat cupidatat non </a:t>
            </a:r>
            <a:r>
              <a:rPr lang="en-US" sz="3600" dirty="0" err="1">
                <a:latin typeface="Georgia" panose="02040502050405020303" pitchFamily="18" charset="0"/>
              </a:rPr>
              <a:t>proident</a:t>
            </a:r>
            <a:r>
              <a:rPr lang="en-US" sz="3600" dirty="0">
                <a:latin typeface="Georgia" panose="02040502050405020303" pitchFamily="18" charset="0"/>
              </a:rPr>
              <a:t>.</a:t>
            </a:r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A7282F67-08A9-B99B-7D6E-C6B687D3D80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21547257"/>
              </p:ext>
            </p:extLst>
          </p:nvPr>
        </p:nvGraphicFramePr>
        <p:xfrm>
          <a:off x="27237976" y="17547860"/>
          <a:ext cx="9590215" cy="48771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" name="Rectangle 15">
            <a:extLst>
              <a:ext uri="{FF2B5EF4-FFF2-40B4-BE49-F238E27FC236}">
                <a16:creationId xmlns:a16="http://schemas.microsoft.com/office/drawing/2014/main" id="{1EF1FE9E-F12E-24D9-8220-AF031F0D4CAB}"/>
              </a:ext>
            </a:extLst>
          </p:cNvPr>
          <p:cNvSpPr/>
          <p:nvPr/>
        </p:nvSpPr>
        <p:spPr>
          <a:xfrm>
            <a:off x="13102666" y="28930016"/>
            <a:ext cx="12420000" cy="3622909"/>
          </a:xfrm>
          <a:prstGeom prst="rect">
            <a:avLst/>
          </a:prstGeom>
          <a:solidFill>
            <a:srgbClr val="EBD3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5">
              <a:solidFill>
                <a:srgbClr val="EBD397"/>
              </a:solidFill>
              <a:latin typeface="Georgia" panose="02040502050405020303" pitchFamily="18" charset="0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4A225791-88EF-3868-854F-307413F58602}"/>
              </a:ext>
            </a:extLst>
          </p:cNvPr>
          <p:cNvSpPr txBox="1">
            <a:spLocks/>
          </p:cNvSpPr>
          <p:nvPr/>
        </p:nvSpPr>
        <p:spPr>
          <a:xfrm>
            <a:off x="564010" y="30499964"/>
            <a:ext cx="11964173" cy="1813085"/>
          </a:xfrm>
          <a:prstGeom prst="rect">
            <a:avLst/>
          </a:prstGeom>
        </p:spPr>
        <p:txBody>
          <a:bodyPr wrap="square" lIns="74815" tIns="74815" bIns="74815" anchor="ctr">
            <a:sp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00000"/>
              </a:lnSpc>
            </a:pPr>
            <a:r>
              <a:rPr lang="en-US" sz="3600" dirty="0">
                <a:latin typeface="Georgia" panose="02040502050405020303" pitchFamily="18" charset="0"/>
              </a:rPr>
              <a:t>Lorem ipsum dolor sit amet, consectetur adipiscing elit, sed do eiusmod tempor incididunt ut labore et dolore magna aliqua. 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5C1BD15E-0C59-5CC3-35FF-58E473D88990}"/>
              </a:ext>
            </a:extLst>
          </p:cNvPr>
          <p:cNvSpPr txBox="1">
            <a:spLocks/>
          </p:cNvSpPr>
          <p:nvPr/>
        </p:nvSpPr>
        <p:spPr>
          <a:xfrm>
            <a:off x="25922244" y="30548340"/>
            <a:ext cx="12051341" cy="1813085"/>
          </a:xfrm>
          <a:prstGeom prst="rect">
            <a:avLst/>
          </a:prstGeom>
        </p:spPr>
        <p:txBody>
          <a:bodyPr wrap="square" lIns="74815" tIns="74815" bIns="74815" anchor="ctr">
            <a:sp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3600" dirty="0" err="1">
                <a:latin typeface="Georgia" panose="02040502050405020303" pitchFamily="18" charset="0"/>
              </a:rPr>
              <a:t>adipiscing</a:t>
            </a:r>
            <a:r>
              <a:rPr lang="en-US" sz="3600" dirty="0">
                <a:latin typeface="Georgia" panose="02040502050405020303" pitchFamily="18" charset="0"/>
              </a:rPr>
              <a:t> elit, sed do eiusmod tempor incididunt ut labore et dolore magna aliqua. Ut enim ad minim veniam, quis </a:t>
            </a:r>
            <a:r>
              <a:rPr lang="en-US" sz="3600" dirty="0" err="1">
                <a:latin typeface="Georgia" panose="02040502050405020303" pitchFamily="18" charset="0"/>
              </a:rPr>
              <a:t>nostrud</a:t>
            </a:r>
            <a:r>
              <a:rPr lang="en-US" sz="3600" dirty="0">
                <a:latin typeface="Georgia" panose="02040502050405020303" pitchFamily="18" charset="0"/>
              </a:rPr>
              <a:t> exercitation.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A47A321-8534-35BF-DDD8-CF5DFEA101C7}"/>
              </a:ext>
            </a:extLst>
          </p:cNvPr>
          <p:cNvSpPr/>
          <p:nvPr/>
        </p:nvSpPr>
        <p:spPr>
          <a:xfrm>
            <a:off x="486986" y="10774757"/>
            <a:ext cx="12060000" cy="921743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18" b="1" dirty="0">
                <a:latin typeface="Georgia" panose="02040502050405020303" pitchFamily="18" charset="0"/>
              </a:rPr>
              <a:t>I</a:t>
            </a:r>
            <a:r>
              <a:rPr lang="en-US" sz="4418" b="1" dirty="0">
                <a:solidFill>
                  <a:schemeClr val="bg1"/>
                </a:solidFill>
                <a:latin typeface="Georgia" panose="02040502050405020303" pitchFamily="18" charset="0"/>
              </a:rPr>
              <a:t>NTRODUCTION</a:t>
            </a:r>
            <a:endParaRPr lang="en-US" sz="4418" b="1" dirty="0">
              <a:latin typeface="Georgia" panose="02040502050405020303" pitchFamily="18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8E20C8A-8A14-013F-09AC-96CE574C7E82}"/>
              </a:ext>
            </a:extLst>
          </p:cNvPr>
          <p:cNvSpPr/>
          <p:nvPr/>
        </p:nvSpPr>
        <p:spPr>
          <a:xfrm>
            <a:off x="508544" y="23290158"/>
            <a:ext cx="12060000" cy="921743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18" b="1" dirty="0">
                <a:latin typeface="Georgia" panose="02040502050405020303" pitchFamily="18" charset="0"/>
              </a:rPr>
              <a:t>METHODS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73B6D6B-68F7-67CE-51A5-388F8AAFE1F4}"/>
              </a:ext>
            </a:extLst>
          </p:cNvPr>
          <p:cNvSpPr/>
          <p:nvPr/>
        </p:nvSpPr>
        <p:spPr>
          <a:xfrm>
            <a:off x="13248244" y="10779125"/>
            <a:ext cx="12060000" cy="921743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18" b="1" dirty="0">
                <a:latin typeface="Georgia" panose="02040502050405020303" pitchFamily="18" charset="0"/>
              </a:rPr>
              <a:t>RESULTS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F6DF6F9-B273-949C-78A8-26693F899110}"/>
              </a:ext>
            </a:extLst>
          </p:cNvPr>
          <p:cNvSpPr/>
          <p:nvPr/>
        </p:nvSpPr>
        <p:spPr>
          <a:xfrm>
            <a:off x="468183" y="29574510"/>
            <a:ext cx="12060000" cy="921743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18" b="1" dirty="0">
                <a:latin typeface="Georgia" panose="02040502050405020303" pitchFamily="18" charset="0"/>
              </a:rPr>
              <a:t>REFERENCES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E632BAE-1BDD-5476-4972-E78820F421AA}"/>
              </a:ext>
            </a:extLst>
          </p:cNvPr>
          <p:cNvSpPr/>
          <p:nvPr/>
        </p:nvSpPr>
        <p:spPr>
          <a:xfrm>
            <a:off x="25913585" y="29576802"/>
            <a:ext cx="12060000" cy="921743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18" b="1" dirty="0">
                <a:latin typeface="Georgia" panose="02040502050405020303" pitchFamily="18" charset="0"/>
              </a:rPr>
              <a:t>ACKNOWLEDGEMENT</a:t>
            </a:r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FACB786A-E63D-259D-077B-3FDD2CCB7000}"/>
              </a:ext>
            </a:extLst>
          </p:cNvPr>
          <p:cNvSpPr txBox="1">
            <a:spLocks/>
          </p:cNvSpPr>
          <p:nvPr/>
        </p:nvSpPr>
        <p:spPr>
          <a:xfrm>
            <a:off x="25966895" y="22221460"/>
            <a:ext cx="12132379" cy="1407274"/>
          </a:xfrm>
          <a:prstGeom prst="rect">
            <a:avLst/>
          </a:prstGeom>
          <a:noFill/>
        </p:spPr>
        <p:txBody>
          <a:bodyPr lIns="74815" tIns="74815" bIns="74815" anchor="ctr">
            <a:no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5000"/>
              </a:lnSpc>
            </a:pPr>
            <a:r>
              <a:rPr lang="en-US" sz="3273" b="1" dirty="0">
                <a:latin typeface="Georgia" panose="02040502050405020303" pitchFamily="18" charset="0"/>
              </a:rPr>
              <a:t>Figure 3: </a:t>
            </a:r>
            <a:r>
              <a:rPr lang="en-US" sz="3273" dirty="0">
                <a:latin typeface="Georgia" panose="02040502050405020303" pitchFamily="18" charset="0"/>
              </a:rPr>
              <a:t>Sample plot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F1B4EE8-EB07-7AC5-8B35-5E173505ABF1}"/>
              </a:ext>
            </a:extLst>
          </p:cNvPr>
          <p:cNvSpPr/>
          <p:nvPr/>
        </p:nvSpPr>
        <p:spPr>
          <a:xfrm>
            <a:off x="25913585" y="23349464"/>
            <a:ext cx="12060000" cy="921743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18" b="1" dirty="0">
                <a:latin typeface="Georgia" panose="02040502050405020303" pitchFamily="18" charset="0"/>
              </a:rPr>
              <a:t>CONCLUSION</a:t>
            </a:r>
          </a:p>
        </p:txBody>
      </p:sp>
      <p:graphicFrame>
        <p:nvGraphicFramePr>
          <p:cNvPr id="27" name="Table 16">
            <a:extLst>
              <a:ext uri="{FF2B5EF4-FFF2-40B4-BE49-F238E27FC236}">
                <a16:creationId xmlns:a16="http://schemas.microsoft.com/office/drawing/2014/main" id="{4D14174B-0D44-572C-F127-5F3AF68887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0027566"/>
              </p:ext>
            </p:extLst>
          </p:nvPr>
        </p:nvGraphicFramePr>
        <p:xfrm>
          <a:off x="13780642" y="26453849"/>
          <a:ext cx="10996400" cy="59165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9100">
                  <a:extLst>
                    <a:ext uri="{9D8B030D-6E8A-4147-A177-3AD203B41FA5}">
                      <a16:colId xmlns:a16="http://schemas.microsoft.com/office/drawing/2014/main" val="3836872068"/>
                    </a:ext>
                  </a:extLst>
                </a:gridCol>
                <a:gridCol w="2749100">
                  <a:extLst>
                    <a:ext uri="{9D8B030D-6E8A-4147-A177-3AD203B41FA5}">
                      <a16:colId xmlns:a16="http://schemas.microsoft.com/office/drawing/2014/main" val="2501348781"/>
                    </a:ext>
                  </a:extLst>
                </a:gridCol>
                <a:gridCol w="2749100">
                  <a:extLst>
                    <a:ext uri="{9D8B030D-6E8A-4147-A177-3AD203B41FA5}">
                      <a16:colId xmlns:a16="http://schemas.microsoft.com/office/drawing/2014/main" val="539372988"/>
                    </a:ext>
                  </a:extLst>
                </a:gridCol>
                <a:gridCol w="2749100">
                  <a:extLst>
                    <a:ext uri="{9D8B030D-6E8A-4147-A177-3AD203B41FA5}">
                      <a16:colId xmlns:a16="http://schemas.microsoft.com/office/drawing/2014/main" val="1796329334"/>
                    </a:ext>
                  </a:extLst>
                </a:gridCol>
              </a:tblGrid>
              <a:tr h="739574">
                <a:tc>
                  <a:txBody>
                    <a:bodyPr/>
                    <a:lstStyle/>
                    <a:p>
                      <a:pPr algn="ctr"/>
                      <a:r>
                        <a:rPr lang="en-US" sz="2900" dirty="0"/>
                        <a:t>Heading 1</a:t>
                      </a:r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0233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900" dirty="0"/>
                        <a:t>Heading 2</a:t>
                      </a:r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0233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900" dirty="0"/>
                        <a:t>Heading 3</a:t>
                      </a:r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0233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900" dirty="0"/>
                        <a:t>Heading 4</a:t>
                      </a:r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912391"/>
                  </a:ext>
                </a:extLst>
              </a:tr>
              <a:tr h="739574"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7735297"/>
                  </a:ext>
                </a:extLst>
              </a:tr>
              <a:tr h="739574"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2230825"/>
                  </a:ext>
                </a:extLst>
              </a:tr>
              <a:tr h="739574"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3137425"/>
                  </a:ext>
                </a:extLst>
              </a:tr>
              <a:tr h="739574"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143560"/>
                  </a:ext>
                </a:extLst>
              </a:tr>
              <a:tr h="739574"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5933626"/>
                  </a:ext>
                </a:extLst>
              </a:tr>
              <a:tr h="739574"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1653183"/>
                  </a:ext>
                </a:extLst>
              </a:tr>
              <a:tr h="739574"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900" dirty="0"/>
                    </a:p>
                  </a:txBody>
                  <a:tcPr marL="74815" marR="74815" marT="37407" marB="37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7425482"/>
                  </a:ext>
                </a:extLst>
              </a:tr>
            </a:tbl>
          </a:graphicData>
        </a:graphic>
      </p:graphicFrame>
      <p:sp>
        <p:nvSpPr>
          <p:cNvPr id="28" name="Title 1">
            <a:extLst>
              <a:ext uri="{FF2B5EF4-FFF2-40B4-BE49-F238E27FC236}">
                <a16:creationId xmlns:a16="http://schemas.microsoft.com/office/drawing/2014/main" id="{70735F27-BF2F-49A1-E8D5-7A63252333D6}"/>
              </a:ext>
            </a:extLst>
          </p:cNvPr>
          <p:cNvSpPr txBox="1">
            <a:spLocks/>
          </p:cNvSpPr>
          <p:nvPr/>
        </p:nvSpPr>
        <p:spPr>
          <a:xfrm>
            <a:off x="26071386" y="16208035"/>
            <a:ext cx="9590214" cy="1407274"/>
          </a:xfrm>
          <a:prstGeom prst="rect">
            <a:avLst/>
          </a:prstGeom>
          <a:noFill/>
        </p:spPr>
        <p:txBody>
          <a:bodyPr lIns="74815" tIns="74815" bIns="74815" anchor="ctr">
            <a:no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5000"/>
              </a:lnSpc>
            </a:pPr>
            <a:r>
              <a:rPr lang="en-US" sz="3273" b="1" dirty="0">
                <a:latin typeface="Georgia" panose="02040502050405020303" pitchFamily="18" charset="0"/>
              </a:rPr>
              <a:t>Figure 2: </a:t>
            </a:r>
            <a:r>
              <a:rPr lang="en-US" sz="3273" dirty="0">
                <a:latin typeface="Georgia" panose="02040502050405020303" pitchFamily="18" charset="0"/>
              </a:rPr>
              <a:t>Sample </a:t>
            </a:r>
            <a:r>
              <a:rPr lang="en-US" sz="3273" dirty="0" err="1">
                <a:latin typeface="Georgia" panose="02040502050405020303" pitchFamily="18" charset="0"/>
              </a:rPr>
              <a:t>medxicaxl</a:t>
            </a:r>
            <a:r>
              <a:rPr lang="en-US" sz="3273" dirty="0">
                <a:latin typeface="Georgia" panose="02040502050405020303" pitchFamily="18" charset="0"/>
              </a:rPr>
              <a:t> icons</a:t>
            </a:r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EF3DF86C-9B79-7962-BBF5-C57E81111797}"/>
              </a:ext>
            </a:extLst>
          </p:cNvPr>
          <p:cNvSpPr txBox="1">
            <a:spLocks/>
          </p:cNvSpPr>
          <p:nvPr/>
        </p:nvSpPr>
        <p:spPr>
          <a:xfrm>
            <a:off x="13727606" y="25046575"/>
            <a:ext cx="10996398" cy="1407274"/>
          </a:xfrm>
          <a:prstGeom prst="rect">
            <a:avLst/>
          </a:prstGeom>
          <a:noFill/>
        </p:spPr>
        <p:txBody>
          <a:bodyPr lIns="74815" tIns="74815" bIns="74815" anchor="ctr">
            <a:no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5000"/>
              </a:lnSpc>
            </a:pPr>
            <a:r>
              <a:rPr lang="en-US" sz="3273" b="1" dirty="0">
                <a:latin typeface="Georgia" panose="02040502050405020303" pitchFamily="18" charset="0"/>
              </a:rPr>
              <a:t>Table 1: </a:t>
            </a:r>
            <a:r>
              <a:rPr lang="en-US" sz="3273" dirty="0">
                <a:latin typeface="Georgia" panose="02040502050405020303" pitchFamily="18" charset="0"/>
              </a:rPr>
              <a:t>Sample table results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2C8C186-79F7-A762-6FC2-3088134067B4}"/>
              </a:ext>
            </a:extLst>
          </p:cNvPr>
          <p:cNvSpPr txBox="1"/>
          <p:nvPr/>
        </p:nvSpPr>
        <p:spPr>
          <a:xfrm>
            <a:off x="724763" y="11872337"/>
            <a:ext cx="11559276" cy="101925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982"/>
              </a:spcAft>
            </a:pPr>
            <a:r>
              <a:rPr lang="en-US" sz="3600" b="1" dirty="0">
                <a:latin typeface="Georgia" panose="02040502050405020303" pitchFamily="18" charset="0"/>
              </a:rPr>
              <a:t>WMed Recommended Fonts:</a:t>
            </a:r>
          </a:p>
          <a:p>
            <a:r>
              <a:rPr lang="en-US" sz="3600" dirty="0">
                <a:latin typeface="Georgia" panose="02040502050405020303" pitchFamily="18" charset="0"/>
              </a:rPr>
              <a:t>(Some of these fonts may not be available on your computer.)</a:t>
            </a:r>
          </a:p>
          <a:p>
            <a:pPr marL="467601" indent="-467601"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New Caledonia LT Std</a:t>
            </a:r>
          </a:p>
          <a:p>
            <a:pPr marL="467601" indent="-467601"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Georgia</a:t>
            </a:r>
          </a:p>
          <a:p>
            <a:pPr marL="467601" indent="-467601"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Trade Gothic LT Std</a:t>
            </a:r>
          </a:p>
          <a:p>
            <a:pPr marL="467601" indent="-467601">
              <a:buFont typeface="Arial" panose="020B0604020202020204" pitchFamily="34" charset="0"/>
              <a:buChar char="•"/>
            </a:pPr>
            <a:r>
              <a:rPr lang="en-US" sz="3600" dirty="0" err="1">
                <a:latin typeface="Georgia" panose="02040502050405020303" pitchFamily="18" charset="0"/>
              </a:rPr>
              <a:t>Univers</a:t>
            </a:r>
            <a:r>
              <a:rPr lang="en-US" sz="3600" dirty="0">
                <a:latin typeface="Georgia" panose="02040502050405020303" pitchFamily="18" charset="0"/>
              </a:rPr>
              <a:t> LT Std</a:t>
            </a:r>
          </a:p>
          <a:p>
            <a:pPr marL="467601" indent="-467601"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Helvetica</a:t>
            </a:r>
          </a:p>
          <a:p>
            <a:r>
              <a:rPr lang="en-US" sz="3600" dirty="0">
                <a:latin typeface="Georgia" panose="02040502050405020303" pitchFamily="18" charset="0"/>
              </a:rPr>
              <a:t>Other fonts may be used but should be easy to read and professional.</a:t>
            </a:r>
          </a:p>
          <a:p>
            <a:r>
              <a:rPr lang="en-US" sz="3600" dirty="0">
                <a:latin typeface="Georgia" panose="02040502050405020303" pitchFamily="18" charset="0"/>
              </a:rPr>
              <a:t>See the </a:t>
            </a:r>
            <a:r>
              <a:rPr lang="en-US" sz="3600" dirty="0">
                <a:latin typeface="Georgia" panose="02040502050405020303" pitchFamily="18" charset="0"/>
                <a:hlinkClick r:id="rId3"/>
              </a:rPr>
              <a:t>WMed Identity Guide</a:t>
            </a:r>
            <a:r>
              <a:rPr lang="en-US" sz="3600" dirty="0">
                <a:latin typeface="Georgia" panose="02040502050405020303" pitchFamily="18" charset="0"/>
              </a:rPr>
              <a:t> for more information and Secondary/Accent colors.</a:t>
            </a:r>
          </a:p>
          <a:p>
            <a:r>
              <a:rPr lang="en-US" sz="3600" dirty="0">
                <a:solidFill>
                  <a:srgbClr val="FF0000"/>
                </a:solidFill>
                <a:latin typeface="Georgia" panose="02040502050405020303" pitchFamily="18" charset="0"/>
              </a:rPr>
              <a:t>When Submitting your file:</a:t>
            </a:r>
            <a:endParaRPr lang="en-US" sz="3600" dirty="0">
              <a:latin typeface="Georgia" panose="02040502050405020303" pitchFamily="18" charset="0"/>
            </a:endParaRPr>
          </a:p>
          <a:p>
            <a:r>
              <a:rPr lang="en-US" sz="3600" dirty="0">
                <a:latin typeface="Georgia" panose="02040502050405020303" pitchFamily="18" charset="0"/>
              </a:rPr>
              <a:t>The name MUST be the abstract ID, followed by the FIRST author’s last name.</a:t>
            </a:r>
          </a:p>
          <a:p>
            <a:r>
              <a:rPr lang="en-US" sz="3600" dirty="0">
                <a:latin typeface="Georgia" panose="02040502050405020303" pitchFamily="18" charset="0"/>
              </a:rPr>
              <a:t>EXAMPLE: 23.smith.pdf</a:t>
            </a:r>
          </a:p>
          <a:p>
            <a:r>
              <a:rPr lang="en-US" sz="3600" dirty="0">
                <a:latin typeface="Georgia" panose="02040502050405020303" pitchFamily="18" charset="0"/>
              </a:rPr>
              <a:t>A PowerPoint copy should always be retained. </a:t>
            </a:r>
          </a:p>
          <a:p>
            <a:r>
              <a:rPr lang="en-US" sz="3600" dirty="0">
                <a:latin typeface="Georgia" panose="02040502050405020303" pitchFamily="18" charset="0"/>
              </a:rPr>
              <a:t>Save as a .pdf for submission to printing.</a:t>
            </a:r>
          </a:p>
        </p:txBody>
      </p:sp>
      <p:sp>
        <p:nvSpPr>
          <p:cNvPr id="35" name="Title 1">
            <a:extLst>
              <a:ext uri="{FF2B5EF4-FFF2-40B4-BE49-F238E27FC236}">
                <a16:creationId xmlns:a16="http://schemas.microsoft.com/office/drawing/2014/main" id="{FD9C2959-6034-6188-200C-D31EB0981F84}"/>
              </a:ext>
            </a:extLst>
          </p:cNvPr>
          <p:cNvSpPr txBox="1">
            <a:spLocks/>
          </p:cNvSpPr>
          <p:nvPr/>
        </p:nvSpPr>
        <p:spPr>
          <a:xfrm>
            <a:off x="13727606" y="23085468"/>
            <a:ext cx="10996398" cy="1407274"/>
          </a:xfrm>
          <a:prstGeom prst="rect">
            <a:avLst/>
          </a:prstGeom>
          <a:noFill/>
        </p:spPr>
        <p:txBody>
          <a:bodyPr wrap="square" lIns="74815" tIns="117818" bIns="88364" anchor="ctr">
            <a:no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5000"/>
              </a:lnSpc>
            </a:pPr>
            <a:r>
              <a:rPr lang="en-US" sz="3273" b="1" dirty="0">
                <a:latin typeface="Georgia" panose="02040502050405020303" pitchFamily="18" charset="0"/>
              </a:rPr>
              <a:t>Figure 1: </a:t>
            </a:r>
            <a:r>
              <a:rPr lang="en-US" sz="3273" dirty="0">
                <a:latin typeface="Georgia" panose="02040502050405020303" pitchFamily="18" charset="0"/>
              </a:rPr>
              <a:t>WMed approved color palette.</a:t>
            </a:r>
          </a:p>
        </p:txBody>
      </p:sp>
      <p:pic>
        <p:nvPicPr>
          <p:cNvPr id="36" name="Picture 35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893AB025-687A-B241-9FD9-86B39F2B86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780641" y="12167115"/>
            <a:ext cx="11019661" cy="11130437"/>
          </a:xfrm>
          <a:prstGeom prst="rect">
            <a:avLst/>
          </a:prstGeom>
        </p:spPr>
      </p:pic>
      <p:sp>
        <p:nvSpPr>
          <p:cNvPr id="40" name="Title 1">
            <a:extLst>
              <a:ext uri="{FF2B5EF4-FFF2-40B4-BE49-F238E27FC236}">
                <a16:creationId xmlns:a16="http://schemas.microsoft.com/office/drawing/2014/main" id="{AFD44DB4-F03E-2D79-7C7D-FBCFD86F4E95}"/>
              </a:ext>
            </a:extLst>
          </p:cNvPr>
          <p:cNvSpPr txBox="1">
            <a:spLocks/>
          </p:cNvSpPr>
          <p:nvPr/>
        </p:nvSpPr>
        <p:spPr>
          <a:xfrm>
            <a:off x="26011012" y="24633471"/>
            <a:ext cx="11699030" cy="4029076"/>
          </a:xfrm>
          <a:prstGeom prst="rect">
            <a:avLst/>
          </a:prstGeom>
        </p:spPr>
        <p:txBody>
          <a:bodyPr wrap="square" lIns="74815" tIns="74815" bIns="74815" anchor="ctr">
            <a:sp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67601" indent="-46760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Simple is good, don’t make things crowded.</a:t>
            </a:r>
          </a:p>
          <a:p>
            <a:pPr marL="467601" indent="-46760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Make important information stand out (Bullets and numbering can improve readability)</a:t>
            </a:r>
          </a:p>
          <a:p>
            <a:pPr marL="467601" indent="-46760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Pay attention to spacing. </a:t>
            </a:r>
          </a:p>
          <a:p>
            <a:pPr marL="467601" indent="-46760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Keep uniform distances down the column and in each section.</a:t>
            </a:r>
          </a:p>
          <a:p>
            <a:pPr marL="467601" indent="-46760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Georgia" panose="02040502050405020303" pitchFamily="18" charset="0"/>
              </a:rPr>
              <a:t>Do not alter the WMed logo. 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547E2B07-537B-E388-BE92-DDC8D6324CD5}"/>
              </a:ext>
            </a:extLst>
          </p:cNvPr>
          <p:cNvGrpSpPr>
            <a:grpSpLocks noChangeAspect="1"/>
          </p:cNvGrpSpPr>
          <p:nvPr/>
        </p:nvGrpSpPr>
        <p:grpSpPr>
          <a:xfrm>
            <a:off x="28486673" y="12248529"/>
            <a:ext cx="7389138" cy="4138365"/>
            <a:chOff x="15370885" y="26863299"/>
            <a:chExt cx="9033113" cy="5938402"/>
          </a:xfrm>
        </p:grpSpPr>
        <p:pic>
          <p:nvPicPr>
            <p:cNvPr id="48" name="Graphic 47" descr="Heart with pulse">
              <a:extLst>
                <a:ext uri="{FF2B5EF4-FFF2-40B4-BE49-F238E27FC236}">
                  <a16:creationId xmlns:a16="http://schemas.microsoft.com/office/drawing/2014/main" id="{2D2F5AF3-2FB8-AFAD-84F4-3DD7DF25077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22765272" y="31320244"/>
              <a:ext cx="1481457" cy="1481457"/>
            </a:xfrm>
            <a:prstGeom prst="rect">
              <a:avLst/>
            </a:prstGeom>
          </p:spPr>
        </p:pic>
        <p:pic>
          <p:nvPicPr>
            <p:cNvPr id="57" name="Graphic 56" descr="Heartbeat">
              <a:extLst>
                <a:ext uri="{FF2B5EF4-FFF2-40B4-BE49-F238E27FC236}">
                  <a16:creationId xmlns:a16="http://schemas.microsoft.com/office/drawing/2014/main" id="{03B3D865-76EC-8892-10B2-8B2406835BB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20706655" y="26961380"/>
              <a:ext cx="1481457" cy="1481457"/>
            </a:xfrm>
            <a:prstGeom prst="rect">
              <a:avLst/>
            </a:prstGeom>
          </p:spPr>
        </p:pic>
        <p:pic>
          <p:nvPicPr>
            <p:cNvPr id="59" name="Graphic 58" descr="Medicine">
              <a:extLst>
                <a:ext uri="{FF2B5EF4-FFF2-40B4-BE49-F238E27FC236}">
                  <a16:creationId xmlns:a16="http://schemas.microsoft.com/office/drawing/2014/main" id="{67B6EDBE-3319-C2AC-E287-896FE283C9C9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20711129" y="31175208"/>
              <a:ext cx="1481457" cy="1481457"/>
            </a:xfrm>
            <a:prstGeom prst="rect">
              <a:avLst/>
            </a:prstGeom>
          </p:spPr>
        </p:pic>
        <p:pic>
          <p:nvPicPr>
            <p:cNvPr id="64" name="Graphic 63" descr="Brain">
              <a:extLst>
                <a:ext uri="{FF2B5EF4-FFF2-40B4-BE49-F238E27FC236}">
                  <a16:creationId xmlns:a16="http://schemas.microsoft.com/office/drawing/2014/main" id="{EE0FA1C3-7BCF-9080-5BDC-5C1CFF62C023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22922541" y="26863299"/>
              <a:ext cx="1481457" cy="1481457"/>
            </a:xfrm>
            <a:prstGeom prst="rect">
              <a:avLst/>
            </a:prstGeom>
          </p:spPr>
        </p:pic>
        <p:pic>
          <p:nvPicPr>
            <p:cNvPr id="65" name="Graphic 64" descr="Needle">
              <a:extLst>
                <a:ext uri="{FF2B5EF4-FFF2-40B4-BE49-F238E27FC236}">
                  <a16:creationId xmlns:a16="http://schemas.microsoft.com/office/drawing/2014/main" id="{03569E53-CAE8-B477-212B-4749D84877D6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15370885" y="29068294"/>
              <a:ext cx="1481457" cy="1481457"/>
            </a:xfrm>
            <a:prstGeom prst="rect">
              <a:avLst/>
            </a:prstGeom>
          </p:spPr>
        </p:pic>
        <p:pic>
          <p:nvPicPr>
            <p:cNvPr id="70" name="Graphic 69" descr="Eye dropper">
              <a:extLst>
                <a:ext uri="{FF2B5EF4-FFF2-40B4-BE49-F238E27FC236}">
                  <a16:creationId xmlns:a16="http://schemas.microsoft.com/office/drawing/2014/main" id="{37F8284E-4CA2-DC00-AE86-088711C535AB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22765273" y="29137154"/>
              <a:ext cx="1481457" cy="1481457"/>
            </a:xfrm>
            <a:prstGeom prst="rect">
              <a:avLst/>
            </a:prstGeom>
          </p:spPr>
        </p:pic>
        <p:pic>
          <p:nvPicPr>
            <p:cNvPr id="74" name="Graphic 73" descr="First aid kit">
              <a:extLst>
                <a:ext uri="{FF2B5EF4-FFF2-40B4-BE49-F238E27FC236}">
                  <a16:creationId xmlns:a16="http://schemas.microsoft.com/office/drawing/2014/main" id="{95B0E9EC-E7BA-2138-BFAB-69F9C30DA6B4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p:blipFill>
          <p:spPr>
            <a:xfrm>
              <a:off x="15370885" y="31173521"/>
              <a:ext cx="1481457" cy="1481457"/>
            </a:xfrm>
            <a:prstGeom prst="rect">
              <a:avLst/>
            </a:prstGeom>
          </p:spPr>
        </p:pic>
        <p:pic>
          <p:nvPicPr>
            <p:cNvPr id="75" name="Graphic 74" descr="Ambulance">
              <a:extLst>
                <a:ext uri="{FF2B5EF4-FFF2-40B4-BE49-F238E27FC236}">
                  <a16:creationId xmlns:a16="http://schemas.microsoft.com/office/drawing/2014/main" id="{595FC1D1-22C7-ECB8-0EF1-1DD8ED19BF38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/>
            </a:stretch>
          </p:blipFill>
          <p:spPr>
            <a:xfrm>
              <a:off x="15370885" y="26963067"/>
              <a:ext cx="1481457" cy="1481457"/>
            </a:xfrm>
            <a:prstGeom prst="rect">
              <a:avLst/>
            </a:prstGeom>
          </p:spPr>
        </p:pic>
        <p:pic>
          <p:nvPicPr>
            <p:cNvPr id="76" name="Graphic 75" descr="Brain in head">
              <a:extLst>
                <a:ext uri="{FF2B5EF4-FFF2-40B4-BE49-F238E27FC236}">
                  <a16:creationId xmlns:a16="http://schemas.microsoft.com/office/drawing/2014/main" id="{C18892B0-4577-E5ED-875F-EEB4781EFC54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2"/>
                </a:ext>
              </a:extLst>
            </a:blip>
            <a:stretch>
              <a:fillRect/>
            </a:stretch>
          </p:blipFill>
          <p:spPr>
            <a:xfrm>
              <a:off x="20711129" y="29068294"/>
              <a:ext cx="1481457" cy="1481457"/>
            </a:xfrm>
            <a:prstGeom prst="rect">
              <a:avLst/>
            </a:prstGeom>
          </p:spPr>
        </p:pic>
        <p:pic>
          <p:nvPicPr>
            <p:cNvPr id="77" name="Graphic 76" descr="Stethoscope">
              <a:extLst>
                <a:ext uri="{FF2B5EF4-FFF2-40B4-BE49-F238E27FC236}">
                  <a16:creationId xmlns:a16="http://schemas.microsoft.com/office/drawing/2014/main" id="{FA9514A6-22A5-873C-D851-561E915E2A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4"/>
                </a:ext>
              </a:extLst>
            </a:blip>
            <a:stretch>
              <a:fillRect/>
            </a:stretch>
          </p:blipFill>
          <p:spPr>
            <a:xfrm>
              <a:off x="18041009" y="29203582"/>
              <a:ext cx="1481457" cy="1481457"/>
            </a:xfrm>
            <a:prstGeom prst="rect">
              <a:avLst/>
            </a:prstGeom>
          </p:spPr>
        </p:pic>
        <p:pic>
          <p:nvPicPr>
            <p:cNvPr id="78" name="Graphic 77" descr="DNA">
              <a:extLst>
                <a:ext uri="{FF2B5EF4-FFF2-40B4-BE49-F238E27FC236}">
                  <a16:creationId xmlns:a16="http://schemas.microsoft.com/office/drawing/2014/main" id="{7FC40737-1710-6ACF-1E61-23DD1A4C38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6"/>
                </a:ext>
              </a:extLst>
            </a:blip>
            <a:stretch>
              <a:fillRect/>
            </a:stretch>
          </p:blipFill>
          <p:spPr>
            <a:xfrm>
              <a:off x="18041008" y="31173520"/>
              <a:ext cx="1481457" cy="1481457"/>
            </a:xfrm>
            <a:prstGeom prst="rect">
              <a:avLst/>
            </a:prstGeom>
          </p:spPr>
        </p:pic>
        <p:pic>
          <p:nvPicPr>
            <p:cNvPr id="79" name="Graphic 78" descr="Hospital">
              <a:extLst>
                <a:ext uri="{FF2B5EF4-FFF2-40B4-BE49-F238E27FC236}">
                  <a16:creationId xmlns:a16="http://schemas.microsoft.com/office/drawing/2014/main" id="{9DB7830B-78A8-C225-AA5B-E5F398F82CC8}"/>
                </a:ext>
              </a:extLst>
            </p:cNvPr>
            <p:cNvPicPr>
              <a:picLocks noChangeAspect="1"/>
            </p:cNvPicPr>
            <p:nvPr/>
          </p:nvPicPr>
          <p:blipFill>
            <a:blip r:embed="rId2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8"/>
                </a:ext>
              </a:extLst>
            </a:blip>
            <a:stretch>
              <a:fillRect/>
            </a:stretch>
          </p:blipFill>
          <p:spPr>
            <a:xfrm>
              <a:off x="18041010" y="26963068"/>
              <a:ext cx="1481457" cy="1481457"/>
            </a:xfrm>
            <a:prstGeom prst="rect">
              <a:avLst/>
            </a:prstGeom>
          </p:spPr>
        </p:pic>
      </p:grpSp>
      <p:pic>
        <p:nvPicPr>
          <p:cNvPr id="10" name="Picture 9" descr="Text&#10;&#10;Description automatically generated">
            <a:extLst>
              <a:ext uri="{FF2B5EF4-FFF2-40B4-BE49-F238E27FC236}">
                <a16:creationId xmlns:a16="http://schemas.microsoft.com/office/drawing/2014/main" id="{4EA52240-4485-1C98-CF77-1E8764E8EDBD}"/>
              </a:ext>
            </a:extLst>
          </p:cNvPr>
          <p:cNvPicPr>
            <a:picLocks noChangeAspect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732" y="1643073"/>
            <a:ext cx="4284000" cy="2603642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0548B7CF-063B-18D3-F44D-0F8F44082E8B}"/>
              </a:ext>
            </a:extLst>
          </p:cNvPr>
          <p:cNvSpPr txBox="1">
            <a:spLocks/>
          </p:cNvSpPr>
          <p:nvPr/>
        </p:nvSpPr>
        <p:spPr>
          <a:xfrm>
            <a:off x="33658377" y="646563"/>
            <a:ext cx="4284000" cy="4104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18" dirty="0"/>
              <a:t>Department/collaborating institution's logo: same height and/or width as WMed logo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DF1478C-BB6F-E1A3-9678-D5DD331B9D5B}"/>
              </a:ext>
            </a:extLst>
          </p:cNvPr>
          <p:cNvSpPr txBox="1"/>
          <p:nvPr/>
        </p:nvSpPr>
        <p:spPr>
          <a:xfrm>
            <a:off x="6030976" y="2424366"/>
            <a:ext cx="2630309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dirty="0">
                <a:latin typeface="Georgia" panose="02040502050405020303" pitchFamily="18" charset="0"/>
              </a:rPr>
              <a:t>Presenting author name </a:t>
            </a:r>
            <a:r>
              <a:rPr lang="en-US" sz="4400" u="sng" dirty="0">
                <a:latin typeface="Georgia" panose="02040502050405020303" pitchFamily="18" charset="0"/>
              </a:rPr>
              <a:t>(Underline)</a:t>
            </a:r>
            <a:r>
              <a:rPr lang="en-US" sz="4400" dirty="0">
                <a:latin typeface="Georgia" panose="02040502050405020303" pitchFamily="18" charset="0"/>
              </a:rPr>
              <a:t>, other co-author’s names: 44-point, centered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B0F1D1B-4CDB-74BF-69EB-069B94FF847B}"/>
              </a:ext>
            </a:extLst>
          </p:cNvPr>
          <p:cNvSpPr txBox="1"/>
          <p:nvPr/>
        </p:nvSpPr>
        <p:spPr>
          <a:xfrm>
            <a:off x="7189251" y="868386"/>
            <a:ext cx="240116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latin typeface="Georgia" panose="02040502050405020303" pitchFamily="18" charset="0"/>
              </a:rPr>
              <a:t>This Scientific Poster Template is Provided by WMed: 54-point, centered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EBB8AC1-C352-84A1-2852-D4027ECB21BE}"/>
              </a:ext>
            </a:extLst>
          </p:cNvPr>
          <p:cNvSpPr txBox="1"/>
          <p:nvPr/>
        </p:nvSpPr>
        <p:spPr>
          <a:xfrm>
            <a:off x="7189250" y="3667703"/>
            <a:ext cx="24011609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200" dirty="0">
                <a:latin typeface="Georgia" panose="02040502050405020303" pitchFamily="18" charset="0"/>
                <a:ea typeface="Calibri" panose="020F0502020204030204" pitchFamily="34" charset="0"/>
              </a:rPr>
              <a:t>Department, Division, </a:t>
            </a:r>
          </a:p>
          <a:p>
            <a:pPr algn="ctr"/>
            <a:r>
              <a:rPr lang="en-US" sz="4200" dirty="0">
                <a:latin typeface="Georgia" panose="02040502050405020303" pitchFamily="18" charset="0"/>
                <a:ea typeface="Calibri" panose="020F0502020204030204" pitchFamily="34" charset="0"/>
              </a:rPr>
              <a:t>Western Michigan University Homer Stryker M.D. School of Medicine, Kalamazoo, MI</a:t>
            </a:r>
            <a:endParaRPr lang="en-US" sz="4200" dirty="0">
              <a:latin typeface="Georgia" panose="02040502050405020303" pitchFamily="18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1433A49-1ED6-FC62-EC3E-630EAE281C21}"/>
              </a:ext>
            </a:extLst>
          </p:cNvPr>
          <p:cNvSpPr txBox="1">
            <a:spLocks/>
          </p:cNvSpPr>
          <p:nvPr/>
        </p:nvSpPr>
        <p:spPr>
          <a:xfrm>
            <a:off x="2743201" y="6015465"/>
            <a:ext cx="32918399" cy="3769932"/>
          </a:xfrm>
          <a:prstGeom prst="rect">
            <a:avLst/>
          </a:prstGeom>
        </p:spPr>
        <p:txBody>
          <a:bodyPr lIns="748145" tIns="748145" rIns="748145" bIns="748145" anchor="ctr">
            <a:normAutofit fontScale="82500" lnSpcReduction="20000"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95000"/>
              </a:lnSpc>
            </a:pPr>
            <a:r>
              <a:rPr lang="en-US" sz="11782" dirty="0">
                <a:solidFill>
                  <a:srgbClr val="3F291F"/>
                </a:solidFill>
                <a:latin typeface="Georgia" panose="02040502050405020303" pitchFamily="18" charset="0"/>
              </a:rPr>
              <a:t>State the key point or takeaway of your poster here.</a:t>
            </a:r>
          </a:p>
          <a:p>
            <a:pPr algn="ctr">
              <a:lnSpc>
                <a:spcPct val="95000"/>
              </a:lnSpc>
            </a:pPr>
            <a:r>
              <a:rPr lang="en-US" sz="11782" dirty="0">
                <a:solidFill>
                  <a:srgbClr val="3F291F"/>
                </a:solidFill>
                <a:latin typeface="Georgia" panose="02040502050405020303" pitchFamily="18" charset="0"/>
              </a:rPr>
              <a:t>Add descriptive visuals and supporting data below.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1844961-AB7B-9AB7-13A5-1CDE64B237FF}"/>
              </a:ext>
            </a:extLst>
          </p:cNvPr>
          <p:cNvSpPr/>
          <p:nvPr/>
        </p:nvSpPr>
        <p:spPr>
          <a:xfrm flipV="1">
            <a:off x="0" y="5420308"/>
            <a:ext cx="38404799" cy="144000"/>
          </a:xfrm>
          <a:prstGeom prst="rect">
            <a:avLst/>
          </a:prstGeom>
          <a:solidFill>
            <a:srgbClr val="3F291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5">
              <a:latin typeface="Georgia" panose="02040502050405020303" pitchFamily="18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04B3DB8-5DCB-DEC8-212B-0D0EAE0CD7C0}"/>
              </a:ext>
            </a:extLst>
          </p:cNvPr>
          <p:cNvSpPr/>
          <p:nvPr/>
        </p:nvSpPr>
        <p:spPr>
          <a:xfrm flipV="1">
            <a:off x="-19875" y="9973631"/>
            <a:ext cx="38404799" cy="144000"/>
          </a:xfrm>
          <a:prstGeom prst="rect">
            <a:avLst/>
          </a:prstGeom>
          <a:solidFill>
            <a:srgbClr val="3F291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5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1295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14266</TotalTime>
  <Words>2219</Words>
  <Application>Microsoft Macintosh PowerPoint</Application>
  <PresentationFormat>Custom</PresentationFormat>
  <Paragraphs>286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Adil Akkouch</dc:creator>
  <cp:lastModifiedBy>Laura Eller</cp:lastModifiedBy>
  <cp:revision>23</cp:revision>
  <dcterms:created xsi:type="dcterms:W3CDTF">2022-03-07T22:09:57Z</dcterms:created>
  <dcterms:modified xsi:type="dcterms:W3CDTF">2026-02-23T21:35:06Z</dcterms:modified>
</cp:coreProperties>
</file>