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5" r:id="rId3"/>
    <p:sldId id="266" r:id="rId4"/>
    <p:sldId id="267" r:id="rId5"/>
    <p:sldId id="262" r:id="rId6"/>
    <p:sldId id="261" r:id="rId7"/>
    <p:sldId id="257" r:id="rId8"/>
    <p:sldId id="263" r:id="rId9"/>
    <p:sldId id="258" r:id="rId10"/>
    <p:sldId id="259" r:id="rId11"/>
    <p:sldId id="269" r:id="rId12"/>
    <p:sldId id="264" r:id="rId13"/>
    <p:sldId id="270" r:id="rId14"/>
  </p:sldIdLst>
  <p:sldSz cx="384048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11" userDrawn="1">
          <p15:clr>
            <a:srgbClr val="A4A3A4"/>
          </p15:clr>
        </p15:guide>
        <p15:guide id="3" pos="12096" userDrawn="1">
          <p15:clr>
            <a:srgbClr val="A4A3A4"/>
          </p15:clr>
        </p15:guide>
        <p15:guide id="4" orient="horz" pos="103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A275"/>
    <a:srgbClr val="3F291F"/>
    <a:srgbClr val="EBD397"/>
    <a:srgbClr val="067293"/>
    <a:srgbClr val="785774"/>
    <a:srgbClr val="E3AA3B"/>
    <a:srgbClr val="D19D36"/>
    <a:srgbClr val="BE9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14B809-52A5-1241-B2E2-AB3CDCFFE43E}" v="46" dt="2024-02-27T21:56:06.7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19"/>
    <p:restoredTop sz="96327"/>
  </p:normalViewPr>
  <p:slideViewPr>
    <p:cSldViewPr snapToGrid="0" snapToObjects="1" showGuides="1">
      <p:cViewPr varScale="1">
        <p:scale>
          <a:sx n="34" d="100"/>
          <a:sy n="34" d="100"/>
        </p:scale>
        <p:origin x="1864" y="296"/>
      </p:cViewPr>
      <p:guideLst>
        <p:guide pos="211"/>
        <p:guide pos="12096"/>
        <p:guide orient="horz" pos="103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00225" cy="18002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il Akkouch" userId="81dcc083-d77d-49a8-9731-dab9d43b17b3" providerId="ADAL" clId="{E914B809-52A5-1241-B2E2-AB3CDCFFE43E}"/>
    <pc:docChg chg="undo custSel addSld delSld modSld sldOrd">
      <pc:chgData name="Adil Akkouch" userId="81dcc083-d77d-49a8-9731-dab9d43b17b3" providerId="ADAL" clId="{E914B809-52A5-1241-B2E2-AB3CDCFFE43E}" dt="2024-02-27T21:56:46.209" v="581" actId="478"/>
      <pc:docMkLst>
        <pc:docMk/>
      </pc:docMkLst>
      <pc:sldChg chg="modSp add del mod setBg">
        <pc:chgData name="Adil Akkouch" userId="81dcc083-d77d-49a8-9731-dab9d43b17b3" providerId="ADAL" clId="{E914B809-52A5-1241-B2E2-AB3CDCFFE43E}" dt="2024-02-27T19:53:27.601" v="151" actId="255"/>
        <pc:sldMkLst>
          <pc:docMk/>
          <pc:sldMk cId="1370565143" sldId="256"/>
        </pc:sldMkLst>
        <pc:spChg chg="mod">
          <ac:chgData name="Adil Akkouch" userId="81dcc083-d77d-49a8-9731-dab9d43b17b3" providerId="ADAL" clId="{E914B809-52A5-1241-B2E2-AB3CDCFFE43E}" dt="2024-02-27T19:53:27.601" v="151" actId="255"/>
          <ac:spMkLst>
            <pc:docMk/>
            <pc:sldMk cId="1370565143" sldId="256"/>
            <ac:spMk id="5" creationId="{51E441F4-81E0-B146-8B17-A5B85BE77834}"/>
          </ac:spMkLst>
        </pc:spChg>
      </pc:sldChg>
      <pc:sldChg chg="addSp delSp modSp mod">
        <pc:chgData name="Adil Akkouch" userId="81dcc083-d77d-49a8-9731-dab9d43b17b3" providerId="ADAL" clId="{E914B809-52A5-1241-B2E2-AB3CDCFFE43E}" dt="2024-02-27T20:08:02.005" v="435" actId="20577"/>
        <pc:sldMkLst>
          <pc:docMk/>
          <pc:sldMk cId="717852010" sldId="257"/>
        </pc:sldMkLst>
        <pc:spChg chg="add mod">
          <ac:chgData name="Adil Akkouch" userId="81dcc083-d77d-49a8-9731-dab9d43b17b3" providerId="ADAL" clId="{E914B809-52A5-1241-B2E2-AB3CDCFFE43E}" dt="2024-02-27T19:51:16.308" v="121"/>
          <ac:spMkLst>
            <pc:docMk/>
            <pc:sldMk cId="717852010" sldId="257"/>
            <ac:spMk id="2" creationId="{9098ECCA-28FE-6D8B-5903-6BF740EA173E}"/>
          </ac:spMkLst>
        </pc:spChg>
        <pc:spChg chg="add mod">
          <ac:chgData name="Adil Akkouch" userId="81dcc083-d77d-49a8-9731-dab9d43b17b3" providerId="ADAL" clId="{E914B809-52A5-1241-B2E2-AB3CDCFFE43E}" dt="2024-02-27T19:51:16.308" v="121"/>
          <ac:spMkLst>
            <pc:docMk/>
            <pc:sldMk cId="717852010" sldId="257"/>
            <ac:spMk id="3" creationId="{8DED9A95-8797-CA9C-D1D2-1FF5D27D5345}"/>
          </ac:spMkLst>
        </pc:spChg>
        <pc:spChg chg="add mod">
          <ac:chgData name="Adil Akkouch" userId="81dcc083-d77d-49a8-9731-dab9d43b17b3" providerId="ADAL" clId="{E914B809-52A5-1241-B2E2-AB3CDCFFE43E}" dt="2024-02-27T19:51:16.308" v="121"/>
          <ac:spMkLst>
            <pc:docMk/>
            <pc:sldMk cId="717852010" sldId="257"/>
            <ac:spMk id="4" creationId="{80B33B6F-FF63-661F-E975-31EDA880978C}"/>
          </ac:spMkLst>
        </pc:spChg>
        <pc:spChg chg="mod">
          <ac:chgData name="Adil Akkouch" userId="81dcc083-d77d-49a8-9731-dab9d43b17b3" providerId="ADAL" clId="{E914B809-52A5-1241-B2E2-AB3CDCFFE43E}" dt="2024-02-27T19:59:18.775" v="375" actId="1037"/>
          <ac:spMkLst>
            <pc:docMk/>
            <pc:sldMk cId="717852010" sldId="257"/>
            <ac:spMk id="25" creationId="{84280A83-A30D-ED96-A460-D4C7DA8DBC69}"/>
          </ac:spMkLst>
        </pc:spChg>
        <pc:spChg chg="mod">
          <ac:chgData name="Adil Akkouch" userId="81dcc083-d77d-49a8-9731-dab9d43b17b3" providerId="ADAL" clId="{E914B809-52A5-1241-B2E2-AB3CDCFFE43E}" dt="2024-02-27T19:59:18.775" v="375" actId="1037"/>
          <ac:spMkLst>
            <pc:docMk/>
            <pc:sldMk cId="717852010" sldId="257"/>
            <ac:spMk id="36" creationId="{75E174D9-1655-E7A1-30A1-C4E16B75A49B}"/>
          </ac:spMkLst>
        </pc:spChg>
        <pc:spChg chg="del">
          <ac:chgData name="Adil Akkouch" userId="81dcc083-d77d-49a8-9731-dab9d43b17b3" providerId="ADAL" clId="{E914B809-52A5-1241-B2E2-AB3CDCFFE43E}" dt="2024-02-27T19:51:15.614" v="120" actId="478"/>
          <ac:spMkLst>
            <pc:docMk/>
            <pc:sldMk cId="717852010" sldId="257"/>
            <ac:spMk id="43" creationId="{8ADEBE15-58D1-A04D-9676-9885EB6ED8B4}"/>
          </ac:spMkLst>
        </pc:spChg>
        <pc:spChg chg="del">
          <ac:chgData name="Adil Akkouch" userId="81dcc083-d77d-49a8-9731-dab9d43b17b3" providerId="ADAL" clId="{E914B809-52A5-1241-B2E2-AB3CDCFFE43E}" dt="2024-02-27T19:51:15.614" v="120" actId="478"/>
          <ac:spMkLst>
            <pc:docMk/>
            <pc:sldMk cId="717852010" sldId="257"/>
            <ac:spMk id="63" creationId="{51E441F4-81E0-B146-8B17-A5B85BE77834}"/>
          </ac:spMkLst>
        </pc:spChg>
        <pc:spChg chg="del">
          <ac:chgData name="Adil Akkouch" userId="81dcc083-d77d-49a8-9731-dab9d43b17b3" providerId="ADAL" clId="{E914B809-52A5-1241-B2E2-AB3CDCFFE43E}" dt="2024-02-27T19:51:15.614" v="120" actId="478"/>
          <ac:spMkLst>
            <pc:docMk/>
            <pc:sldMk cId="717852010" sldId="257"/>
            <ac:spMk id="65" creationId="{9B5338DE-FB8B-8147-80A0-5379C6C81290}"/>
          </ac:spMkLst>
        </pc:spChg>
        <pc:spChg chg="mod">
          <ac:chgData name="Adil Akkouch" userId="81dcc083-d77d-49a8-9731-dab9d43b17b3" providerId="ADAL" clId="{E914B809-52A5-1241-B2E2-AB3CDCFFE43E}" dt="2024-02-27T20:08:02.005" v="435" actId="20577"/>
          <ac:spMkLst>
            <pc:docMk/>
            <pc:sldMk cId="717852010" sldId="257"/>
            <ac:spMk id="68" creationId="{98001B75-F76D-D325-BCF6-E2AE7D9F39F1}"/>
          </ac:spMkLst>
        </pc:spChg>
        <pc:spChg chg="del">
          <ac:chgData name="Adil Akkouch" userId="81dcc083-d77d-49a8-9731-dab9d43b17b3" providerId="ADAL" clId="{E914B809-52A5-1241-B2E2-AB3CDCFFE43E}" dt="2024-02-27T19:58:27.560" v="187" actId="478"/>
          <ac:spMkLst>
            <pc:docMk/>
            <pc:sldMk cId="717852010" sldId="257"/>
            <ac:spMk id="69" creationId="{6D1EB5E8-C330-B8A2-E3BB-AB7930A380B3}"/>
          </ac:spMkLst>
        </pc:spChg>
        <pc:spChg chg="mod">
          <ac:chgData name="Adil Akkouch" userId="81dcc083-d77d-49a8-9731-dab9d43b17b3" providerId="ADAL" clId="{E914B809-52A5-1241-B2E2-AB3CDCFFE43E}" dt="2024-02-27T19:59:27.965" v="376" actId="14100"/>
          <ac:spMkLst>
            <pc:docMk/>
            <pc:sldMk cId="717852010" sldId="257"/>
            <ac:spMk id="90" creationId="{086DF5FC-3E3E-0A4C-3BCD-6E674CFE8CFD}"/>
          </ac:spMkLst>
        </pc:spChg>
        <pc:spChg chg="mod">
          <ac:chgData name="Adil Akkouch" userId="81dcc083-d77d-49a8-9731-dab9d43b17b3" providerId="ADAL" clId="{E914B809-52A5-1241-B2E2-AB3CDCFFE43E}" dt="2024-02-27T19:59:18.775" v="375" actId="1037"/>
          <ac:spMkLst>
            <pc:docMk/>
            <pc:sldMk cId="717852010" sldId="257"/>
            <ac:spMk id="91" creationId="{53A14808-A336-74E1-4DB4-D48BA5F1F56B}"/>
          </ac:spMkLst>
        </pc:spChg>
        <pc:spChg chg="mod">
          <ac:chgData name="Adil Akkouch" userId="81dcc083-d77d-49a8-9731-dab9d43b17b3" providerId="ADAL" clId="{E914B809-52A5-1241-B2E2-AB3CDCFFE43E}" dt="2024-02-27T19:58:48.815" v="190" actId="14100"/>
          <ac:spMkLst>
            <pc:docMk/>
            <pc:sldMk cId="717852010" sldId="257"/>
            <ac:spMk id="93" creationId="{72469A0A-3402-88E1-05F6-B3741B8148BF}"/>
          </ac:spMkLst>
        </pc:spChg>
        <pc:picChg chg="del">
          <ac:chgData name="Adil Akkouch" userId="81dcc083-d77d-49a8-9731-dab9d43b17b3" providerId="ADAL" clId="{E914B809-52A5-1241-B2E2-AB3CDCFFE43E}" dt="2024-02-27T19:58:29.867" v="188" actId="478"/>
          <ac:picMkLst>
            <pc:docMk/>
            <pc:sldMk cId="717852010" sldId="257"/>
            <ac:picMk id="70" creationId="{E2AAB49B-DA04-82CF-D9DA-7715CD67BA53}"/>
          </ac:picMkLst>
        </pc:picChg>
      </pc:sldChg>
      <pc:sldChg chg="addSp delSp modSp mod">
        <pc:chgData name="Adil Akkouch" userId="81dcc083-d77d-49a8-9731-dab9d43b17b3" providerId="ADAL" clId="{E914B809-52A5-1241-B2E2-AB3CDCFFE43E}" dt="2024-02-27T20:08:43.561" v="453" actId="20577"/>
        <pc:sldMkLst>
          <pc:docMk/>
          <pc:sldMk cId="3386289505" sldId="258"/>
        </pc:sldMkLst>
        <pc:spChg chg="add del mod">
          <ac:chgData name="Adil Akkouch" userId="81dcc083-d77d-49a8-9731-dab9d43b17b3" providerId="ADAL" clId="{E914B809-52A5-1241-B2E2-AB3CDCFFE43E}" dt="2024-02-27T19:51:22.298" v="122" actId="478"/>
          <ac:spMkLst>
            <pc:docMk/>
            <pc:sldMk cId="3386289505" sldId="258"/>
            <ac:spMk id="6" creationId="{5B03F358-BDB8-7D16-A27F-B75DFE24994C}"/>
          </ac:spMkLst>
        </pc:spChg>
        <pc:spChg chg="add del mod">
          <ac:chgData name="Adil Akkouch" userId="81dcc083-d77d-49a8-9731-dab9d43b17b3" providerId="ADAL" clId="{E914B809-52A5-1241-B2E2-AB3CDCFFE43E}" dt="2024-02-27T19:51:22.298" v="122" actId="478"/>
          <ac:spMkLst>
            <pc:docMk/>
            <pc:sldMk cId="3386289505" sldId="258"/>
            <ac:spMk id="8" creationId="{F98F0752-C69A-8F4A-C4C4-CFFA0F5145C1}"/>
          </ac:spMkLst>
        </pc:spChg>
        <pc:spChg chg="add del mod">
          <ac:chgData name="Adil Akkouch" userId="81dcc083-d77d-49a8-9731-dab9d43b17b3" providerId="ADAL" clId="{E914B809-52A5-1241-B2E2-AB3CDCFFE43E}" dt="2024-02-27T19:51:22.298" v="122" actId="478"/>
          <ac:spMkLst>
            <pc:docMk/>
            <pc:sldMk cId="3386289505" sldId="258"/>
            <ac:spMk id="9" creationId="{57C86303-3104-8488-907A-E518C6609DD1}"/>
          </ac:spMkLst>
        </pc:spChg>
        <pc:spChg chg="add mod">
          <ac:chgData name="Adil Akkouch" userId="81dcc083-d77d-49a8-9731-dab9d43b17b3" providerId="ADAL" clId="{E914B809-52A5-1241-B2E2-AB3CDCFFE43E}" dt="2024-02-27T19:51:22.741" v="123"/>
          <ac:spMkLst>
            <pc:docMk/>
            <pc:sldMk cId="3386289505" sldId="258"/>
            <ac:spMk id="12" creationId="{0EE7DB1E-5FF5-647D-7589-9A8E508C2271}"/>
          </ac:spMkLst>
        </pc:spChg>
        <pc:spChg chg="add mod">
          <ac:chgData name="Adil Akkouch" userId="81dcc083-d77d-49a8-9731-dab9d43b17b3" providerId="ADAL" clId="{E914B809-52A5-1241-B2E2-AB3CDCFFE43E}" dt="2024-02-27T19:51:22.741" v="123"/>
          <ac:spMkLst>
            <pc:docMk/>
            <pc:sldMk cId="3386289505" sldId="258"/>
            <ac:spMk id="13" creationId="{7F701421-90C8-E3F2-F4E6-8DACFBBB48D9}"/>
          </ac:spMkLst>
        </pc:spChg>
        <pc:spChg chg="add mod">
          <ac:chgData name="Adil Akkouch" userId="81dcc083-d77d-49a8-9731-dab9d43b17b3" providerId="ADAL" clId="{E914B809-52A5-1241-B2E2-AB3CDCFFE43E}" dt="2024-02-27T19:51:22.741" v="123"/>
          <ac:spMkLst>
            <pc:docMk/>
            <pc:sldMk cId="3386289505" sldId="258"/>
            <ac:spMk id="22" creationId="{5821BCF8-D4F9-1534-AAA4-5DA9CB9EE7C3}"/>
          </ac:spMkLst>
        </pc:spChg>
        <pc:spChg chg="add mod">
          <ac:chgData name="Adil Akkouch" userId="81dcc083-d77d-49a8-9731-dab9d43b17b3" providerId="ADAL" clId="{E914B809-52A5-1241-B2E2-AB3CDCFFE43E}" dt="2024-02-27T19:56:33.432" v="172" actId="1038"/>
          <ac:spMkLst>
            <pc:docMk/>
            <pc:sldMk cId="3386289505" sldId="258"/>
            <ac:spMk id="25" creationId="{E2C0DBC4-547E-7282-B3B6-F3A641ACE494}"/>
          </ac:spMkLst>
        </pc:spChg>
        <pc:spChg chg="mod">
          <ac:chgData name="Adil Akkouch" userId="81dcc083-d77d-49a8-9731-dab9d43b17b3" providerId="ADAL" clId="{E914B809-52A5-1241-B2E2-AB3CDCFFE43E}" dt="2024-02-27T19:55:10.163" v="158" actId="14100"/>
          <ac:spMkLst>
            <pc:docMk/>
            <pc:sldMk cId="3386289505" sldId="258"/>
            <ac:spMk id="31" creationId="{11876991-D8B1-FC40-9777-83F971C8F282}"/>
          </ac:spMkLst>
        </pc:spChg>
        <pc:spChg chg="del mod">
          <ac:chgData name="Adil Akkouch" userId="81dcc083-d77d-49a8-9731-dab9d43b17b3" providerId="ADAL" clId="{E914B809-52A5-1241-B2E2-AB3CDCFFE43E}" dt="2024-02-27T19:56:07.334" v="164" actId="478"/>
          <ac:spMkLst>
            <pc:docMk/>
            <pc:sldMk cId="3386289505" sldId="258"/>
            <ac:spMk id="37" creationId="{A2E0DC43-A06C-E946-AAFF-3283802DDEC2}"/>
          </ac:spMkLst>
        </pc:spChg>
        <pc:spChg chg="mod">
          <ac:chgData name="Adil Akkouch" userId="81dcc083-d77d-49a8-9731-dab9d43b17b3" providerId="ADAL" clId="{E914B809-52A5-1241-B2E2-AB3CDCFFE43E}" dt="2024-02-27T19:55:00.412" v="157" actId="1076"/>
          <ac:spMkLst>
            <pc:docMk/>
            <pc:sldMk cId="3386289505" sldId="258"/>
            <ac:spMk id="39" creationId="{D18412F3-F2DB-6347-8280-1A604253CBDD}"/>
          </ac:spMkLst>
        </pc:spChg>
        <pc:spChg chg="mod">
          <ac:chgData name="Adil Akkouch" userId="81dcc083-d77d-49a8-9731-dab9d43b17b3" providerId="ADAL" clId="{E914B809-52A5-1241-B2E2-AB3CDCFFE43E}" dt="2024-02-27T19:55:59.360" v="161" actId="1076"/>
          <ac:spMkLst>
            <pc:docMk/>
            <pc:sldMk cId="3386289505" sldId="258"/>
            <ac:spMk id="41" creationId="{5F277D64-6CD4-EE4E-9D16-C6AE6AD2CFCF}"/>
          </ac:spMkLst>
        </pc:spChg>
        <pc:spChg chg="del">
          <ac:chgData name="Adil Akkouch" userId="81dcc083-d77d-49a8-9731-dab9d43b17b3" providerId="ADAL" clId="{E914B809-52A5-1241-B2E2-AB3CDCFFE43E}" dt="2024-02-27T19:54:19.301" v="154" actId="478"/>
          <ac:spMkLst>
            <pc:docMk/>
            <pc:sldMk cId="3386289505" sldId="258"/>
            <ac:spMk id="46" creationId="{C311E0A4-1255-B448-AC8E-C4887E931BEA}"/>
          </ac:spMkLst>
        </pc:spChg>
        <pc:spChg chg="mod">
          <ac:chgData name="Adil Akkouch" userId="81dcc083-d77d-49a8-9731-dab9d43b17b3" providerId="ADAL" clId="{E914B809-52A5-1241-B2E2-AB3CDCFFE43E}" dt="2024-02-27T20:08:43.561" v="453" actId="20577"/>
          <ac:spMkLst>
            <pc:docMk/>
            <pc:sldMk cId="3386289505" sldId="258"/>
            <ac:spMk id="47" creationId="{2269E7D8-EF19-D340-A9FB-BFDDBF5E6577}"/>
          </ac:spMkLst>
        </pc:spChg>
        <pc:spChg chg="del">
          <ac:chgData name="Adil Akkouch" userId="81dcc083-d77d-49a8-9731-dab9d43b17b3" providerId="ADAL" clId="{E914B809-52A5-1241-B2E2-AB3CDCFFE43E}" dt="2024-02-27T19:50:38.820" v="113" actId="478"/>
          <ac:spMkLst>
            <pc:docMk/>
            <pc:sldMk cId="3386289505" sldId="258"/>
            <ac:spMk id="53" creationId="{73092B5B-9D6A-554E-8A38-A1FEFC911DF9}"/>
          </ac:spMkLst>
        </pc:spChg>
        <pc:spChg chg="mod">
          <ac:chgData name="Adil Akkouch" userId="81dcc083-d77d-49a8-9731-dab9d43b17b3" providerId="ADAL" clId="{E914B809-52A5-1241-B2E2-AB3CDCFFE43E}" dt="2024-02-27T19:55:00.412" v="157" actId="1076"/>
          <ac:spMkLst>
            <pc:docMk/>
            <pc:sldMk cId="3386289505" sldId="258"/>
            <ac:spMk id="54" creationId="{C28B1A8B-0BCA-1346-9D1D-45A1164374D1}"/>
          </ac:spMkLst>
        </pc:spChg>
        <pc:spChg chg="del">
          <ac:chgData name="Adil Akkouch" userId="81dcc083-d77d-49a8-9731-dab9d43b17b3" providerId="ADAL" clId="{E914B809-52A5-1241-B2E2-AB3CDCFFE43E}" dt="2024-02-27T19:50:38.820" v="113" actId="478"/>
          <ac:spMkLst>
            <pc:docMk/>
            <pc:sldMk cId="3386289505" sldId="258"/>
            <ac:spMk id="60" creationId="{F814817F-E28C-7242-B428-22BAA784F400}"/>
          </ac:spMkLst>
        </pc:spChg>
        <pc:spChg chg="del">
          <ac:chgData name="Adil Akkouch" userId="81dcc083-d77d-49a8-9731-dab9d43b17b3" providerId="ADAL" clId="{E914B809-52A5-1241-B2E2-AB3CDCFFE43E}" dt="2024-02-27T19:50:38.820" v="113" actId="478"/>
          <ac:spMkLst>
            <pc:docMk/>
            <pc:sldMk cId="3386289505" sldId="258"/>
            <ac:spMk id="61" creationId="{09F72692-480A-E945-AD57-50C5863253A7}"/>
          </ac:spMkLst>
        </pc:spChg>
        <pc:spChg chg="del">
          <ac:chgData name="Adil Akkouch" userId="81dcc083-d77d-49a8-9731-dab9d43b17b3" providerId="ADAL" clId="{E914B809-52A5-1241-B2E2-AB3CDCFFE43E}" dt="2024-02-27T19:54:18.199" v="153" actId="478"/>
          <ac:spMkLst>
            <pc:docMk/>
            <pc:sldMk cId="3386289505" sldId="258"/>
            <ac:spMk id="62" creationId="{CF2E9AAD-19AD-F844-8390-4E07E72778DF}"/>
          </ac:spMkLst>
        </pc:spChg>
        <pc:graphicFrameChg chg="mod modGraphic">
          <ac:chgData name="Adil Akkouch" userId="81dcc083-d77d-49a8-9731-dab9d43b17b3" providerId="ADAL" clId="{E914B809-52A5-1241-B2E2-AB3CDCFFE43E}" dt="2024-02-27T19:55:13.410" v="159" actId="14100"/>
          <ac:graphicFrameMkLst>
            <pc:docMk/>
            <pc:sldMk cId="3386289505" sldId="258"/>
            <ac:graphicFrameMk id="57" creationId="{7F3AC03A-8E9E-DC4C-AF56-8A3BC5C2530A}"/>
          </ac:graphicFrameMkLst>
        </pc:graphicFrameChg>
        <pc:picChg chg="del">
          <ac:chgData name="Adil Akkouch" userId="81dcc083-d77d-49a8-9731-dab9d43b17b3" providerId="ADAL" clId="{E914B809-52A5-1241-B2E2-AB3CDCFFE43E}" dt="2024-02-27T19:54:16.211" v="152" actId="478"/>
          <ac:picMkLst>
            <pc:docMk/>
            <pc:sldMk cId="3386289505" sldId="258"/>
            <ac:picMk id="63" creationId="{4D3BEE49-F50C-8F40-9CE1-C307DE741D04}"/>
          </ac:picMkLst>
        </pc:picChg>
      </pc:sldChg>
      <pc:sldChg chg="addSp delSp modSp mod">
        <pc:chgData name="Adil Akkouch" userId="81dcc083-d77d-49a8-9731-dab9d43b17b3" providerId="ADAL" clId="{E914B809-52A5-1241-B2E2-AB3CDCFFE43E}" dt="2024-02-27T20:10:27.344" v="477" actId="14100"/>
        <pc:sldMkLst>
          <pc:docMk/>
          <pc:sldMk cId="1665095640" sldId="259"/>
        </pc:sldMkLst>
        <pc:spChg chg="add mod">
          <ac:chgData name="Adil Akkouch" userId="81dcc083-d77d-49a8-9731-dab9d43b17b3" providerId="ADAL" clId="{E914B809-52A5-1241-B2E2-AB3CDCFFE43E}" dt="2024-02-27T19:51:51.137" v="131"/>
          <ac:spMkLst>
            <pc:docMk/>
            <pc:sldMk cId="1665095640" sldId="259"/>
            <ac:spMk id="3" creationId="{AD7D174C-412E-A9CF-7FA0-DA1252306948}"/>
          </ac:spMkLst>
        </pc:spChg>
        <pc:spChg chg="add mod">
          <ac:chgData name="Adil Akkouch" userId="81dcc083-d77d-49a8-9731-dab9d43b17b3" providerId="ADAL" clId="{E914B809-52A5-1241-B2E2-AB3CDCFFE43E}" dt="2024-02-27T19:51:51.137" v="131"/>
          <ac:spMkLst>
            <pc:docMk/>
            <pc:sldMk cId="1665095640" sldId="259"/>
            <ac:spMk id="5" creationId="{3C98B615-17B2-E731-12D1-678A2FBEDCB1}"/>
          </ac:spMkLst>
        </pc:spChg>
        <pc:spChg chg="add mod">
          <ac:chgData name="Adil Akkouch" userId="81dcc083-d77d-49a8-9731-dab9d43b17b3" providerId="ADAL" clId="{E914B809-52A5-1241-B2E2-AB3CDCFFE43E}" dt="2024-02-27T19:51:51.137" v="131"/>
          <ac:spMkLst>
            <pc:docMk/>
            <pc:sldMk cId="1665095640" sldId="259"/>
            <ac:spMk id="6" creationId="{526E7D6B-3262-E6F0-D11F-F28D1F7AB6B9}"/>
          </ac:spMkLst>
        </pc:spChg>
        <pc:spChg chg="mod">
          <ac:chgData name="Adil Akkouch" userId="81dcc083-d77d-49a8-9731-dab9d43b17b3" providerId="ADAL" clId="{E914B809-52A5-1241-B2E2-AB3CDCFFE43E}" dt="2024-02-27T19:31:24.768" v="26" actId="14100"/>
          <ac:spMkLst>
            <pc:docMk/>
            <pc:sldMk cId="1665095640" sldId="259"/>
            <ac:spMk id="37" creationId="{A2E0DC43-A06C-E946-AAFF-3283802DDEC2}"/>
          </ac:spMkLst>
        </pc:spChg>
        <pc:spChg chg="mod">
          <ac:chgData name="Adil Akkouch" userId="81dcc083-d77d-49a8-9731-dab9d43b17b3" providerId="ADAL" clId="{E914B809-52A5-1241-B2E2-AB3CDCFFE43E}" dt="2024-02-27T19:31:58.668" v="30" actId="14100"/>
          <ac:spMkLst>
            <pc:docMk/>
            <pc:sldMk cId="1665095640" sldId="259"/>
            <ac:spMk id="39" creationId="{D18412F3-F2DB-6347-8280-1A604253CBDD}"/>
          </ac:spMkLst>
        </pc:spChg>
        <pc:spChg chg="mod">
          <ac:chgData name="Adil Akkouch" userId="81dcc083-d77d-49a8-9731-dab9d43b17b3" providerId="ADAL" clId="{E914B809-52A5-1241-B2E2-AB3CDCFFE43E}" dt="2024-02-27T19:41:56.653" v="63" actId="404"/>
          <ac:spMkLst>
            <pc:docMk/>
            <pc:sldMk cId="1665095640" sldId="259"/>
            <ac:spMk id="44" creationId="{AC6F1FC7-5E35-4043-962C-1DDB8667CBFE}"/>
          </ac:spMkLst>
        </pc:spChg>
        <pc:spChg chg="mod">
          <ac:chgData name="Adil Akkouch" userId="81dcc083-d77d-49a8-9731-dab9d43b17b3" providerId="ADAL" clId="{E914B809-52A5-1241-B2E2-AB3CDCFFE43E}" dt="2024-02-27T19:31:37.521" v="28" actId="14100"/>
          <ac:spMkLst>
            <pc:docMk/>
            <pc:sldMk cId="1665095640" sldId="259"/>
            <ac:spMk id="45" creationId="{6719A0A1-A42D-084A-8143-54D109DC704B}"/>
          </ac:spMkLst>
        </pc:spChg>
        <pc:spChg chg="del">
          <ac:chgData name="Adil Akkouch" userId="81dcc083-d77d-49a8-9731-dab9d43b17b3" providerId="ADAL" clId="{E914B809-52A5-1241-B2E2-AB3CDCFFE43E}" dt="2024-02-27T19:30:51.953" v="2" actId="478"/>
          <ac:spMkLst>
            <pc:docMk/>
            <pc:sldMk cId="1665095640" sldId="259"/>
            <ac:spMk id="46" creationId="{C311E0A4-1255-B448-AC8E-C4887E931BEA}"/>
          </ac:spMkLst>
        </pc:spChg>
        <pc:spChg chg="mod">
          <ac:chgData name="Adil Akkouch" userId="81dcc083-d77d-49a8-9731-dab9d43b17b3" providerId="ADAL" clId="{E914B809-52A5-1241-B2E2-AB3CDCFFE43E}" dt="2024-02-27T20:10:21.465" v="476" actId="14100"/>
          <ac:spMkLst>
            <pc:docMk/>
            <pc:sldMk cId="1665095640" sldId="259"/>
            <ac:spMk id="52" creationId="{70BB6561-6B42-9345-870A-0493A524A739}"/>
          </ac:spMkLst>
        </pc:spChg>
        <pc:spChg chg="mod">
          <ac:chgData name="Adil Akkouch" userId="81dcc083-d77d-49a8-9731-dab9d43b17b3" providerId="ADAL" clId="{E914B809-52A5-1241-B2E2-AB3CDCFFE43E}" dt="2024-02-27T20:09:49.101" v="470" actId="1038"/>
          <ac:spMkLst>
            <pc:docMk/>
            <pc:sldMk cId="1665095640" sldId="259"/>
            <ac:spMk id="54" creationId="{C28B1A8B-0BCA-1346-9D1D-45A1164374D1}"/>
          </ac:spMkLst>
        </pc:spChg>
        <pc:spChg chg="mod">
          <ac:chgData name="Adil Akkouch" userId="81dcc083-d77d-49a8-9731-dab9d43b17b3" providerId="ADAL" clId="{E914B809-52A5-1241-B2E2-AB3CDCFFE43E}" dt="2024-02-27T20:10:27.344" v="477" actId="14100"/>
          <ac:spMkLst>
            <pc:docMk/>
            <pc:sldMk cId="1665095640" sldId="259"/>
            <ac:spMk id="76" creationId="{B892E5F8-09AC-D54B-8CFD-6303C753D599}"/>
          </ac:spMkLst>
        </pc:spChg>
        <pc:spChg chg="mod">
          <ac:chgData name="Adil Akkouch" userId="81dcc083-d77d-49a8-9731-dab9d43b17b3" providerId="ADAL" clId="{E914B809-52A5-1241-B2E2-AB3CDCFFE43E}" dt="2024-02-27T19:32:41.806" v="34"/>
          <ac:spMkLst>
            <pc:docMk/>
            <pc:sldMk cId="1665095640" sldId="259"/>
            <ac:spMk id="77" creationId="{F467584A-A288-294E-98EF-4767A5313072}"/>
          </ac:spMkLst>
        </pc:spChg>
        <pc:spChg chg="mod">
          <ac:chgData name="Adil Akkouch" userId="81dcc083-d77d-49a8-9731-dab9d43b17b3" providerId="ADAL" clId="{E914B809-52A5-1241-B2E2-AB3CDCFFE43E}" dt="2024-02-27T20:09:57.114" v="473" actId="1037"/>
          <ac:spMkLst>
            <pc:docMk/>
            <pc:sldMk cId="1665095640" sldId="259"/>
            <ac:spMk id="78" creationId="{3E53B84E-3F15-9940-B70E-A0FA8A54CD2A}"/>
          </ac:spMkLst>
        </pc:spChg>
        <pc:spChg chg="mod">
          <ac:chgData name="Adil Akkouch" userId="81dcc083-d77d-49a8-9731-dab9d43b17b3" providerId="ADAL" clId="{E914B809-52A5-1241-B2E2-AB3CDCFFE43E}" dt="2024-02-27T19:42:31.872" v="69" actId="1035"/>
          <ac:spMkLst>
            <pc:docMk/>
            <pc:sldMk cId="1665095640" sldId="259"/>
            <ac:spMk id="79" creationId="{B1E02850-EB23-8A4D-B37E-43D187F3A018}"/>
          </ac:spMkLst>
        </pc:spChg>
        <pc:spChg chg="mod">
          <ac:chgData name="Adil Akkouch" userId="81dcc083-d77d-49a8-9731-dab9d43b17b3" providerId="ADAL" clId="{E914B809-52A5-1241-B2E2-AB3CDCFFE43E}" dt="2024-02-27T20:09:53.415" v="472" actId="1038"/>
          <ac:spMkLst>
            <pc:docMk/>
            <pc:sldMk cId="1665095640" sldId="259"/>
            <ac:spMk id="80" creationId="{258DE859-2410-6A4A-A5EB-932B596F8E49}"/>
          </ac:spMkLst>
        </pc:spChg>
        <pc:spChg chg="mod">
          <ac:chgData name="Adil Akkouch" userId="81dcc083-d77d-49a8-9731-dab9d43b17b3" providerId="ADAL" clId="{E914B809-52A5-1241-B2E2-AB3CDCFFE43E}" dt="2024-02-27T20:09:01.532" v="460" actId="20577"/>
          <ac:spMkLst>
            <pc:docMk/>
            <pc:sldMk cId="1665095640" sldId="259"/>
            <ac:spMk id="82" creationId="{FA53EC86-FFCE-EC4E-9AF4-DFF543430733}"/>
          </ac:spMkLst>
        </pc:spChg>
        <pc:spChg chg="del mod">
          <ac:chgData name="Adil Akkouch" userId="81dcc083-d77d-49a8-9731-dab9d43b17b3" providerId="ADAL" clId="{E914B809-52A5-1241-B2E2-AB3CDCFFE43E}" dt="2024-02-27T19:51:50.363" v="130" actId="478"/>
          <ac:spMkLst>
            <pc:docMk/>
            <pc:sldMk cId="1665095640" sldId="259"/>
            <ac:spMk id="83" creationId="{14D97463-87E1-0844-8E27-7C2847E8149A}"/>
          </ac:spMkLst>
        </pc:spChg>
        <pc:spChg chg="del mod">
          <ac:chgData name="Adil Akkouch" userId="81dcc083-d77d-49a8-9731-dab9d43b17b3" providerId="ADAL" clId="{E914B809-52A5-1241-B2E2-AB3CDCFFE43E}" dt="2024-02-27T19:51:50.363" v="130" actId="478"/>
          <ac:spMkLst>
            <pc:docMk/>
            <pc:sldMk cId="1665095640" sldId="259"/>
            <ac:spMk id="84" creationId="{59830AA0-8F38-B94B-BFA2-E22CAA9B6B17}"/>
          </ac:spMkLst>
        </pc:spChg>
        <pc:spChg chg="del mod">
          <ac:chgData name="Adil Akkouch" userId="81dcc083-d77d-49a8-9731-dab9d43b17b3" providerId="ADAL" clId="{E914B809-52A5-1241-B2E2-AB3CDCFFE43E}" dt="2024-02-27T19:51:50.363" v="130" actId="478"/>
          <ac:spMkLst>
            <pc:docMk/>
            <pc:sldMk cId="1665095640" sldId="259"/>
            <ac:spMk id="85" creationId="{9895255E-5DD4-C642-8780-838E1D2720A6}"/>
          </ac:spMkLst>
        </pc:spChg>
        <pc:spChg chg="del">
          <ac:chgData name="Adil Akkouch" userId="81dcc083-d77d-49a8-9731-dab9d43b17b3" providerId="ADAL" clId="{E914B809-52A5-1241-B2E2-AB3CDCFFE43E}" dt="2024-02-27T19:30:51.093" v="1" actId="478"/>
          <ac:spMkLst>
            <pc:docMk/>
            <pc:sldMk cId="1665095640" sldId="259"/>
            <ac:spMk id="86" creationId="{33EB1A34-9511-9D47-BD19-8EC942A9FCA3}"/>
          </ac:spMkLst>
        </pc:spChg>
        <pc:graphicFrameChg chg="modGraphic">
          <ac:chgData name="Adil Akkouch" userId="81dcc083-d77d-49a8-9731-dab9d43b17b3" providerId="ADAL" clId="{E914B809-52A5-1241-B2E2-AB3CDCFFE43E}" dt="2024-02-27T19:42:05.957" v="66" actId="404"/>
          <ac:graphicFrameMkLst>
            <pc:docMk/>
            <pc:sldMk cId="1665095640" sldId="259"/>
            <ac:graphicFrameMk id="53" creationId="{DE896AF5-1C5F-F74C-9FC4-195AF7DA22EF}"/>
          </ac:graphicFrameMkLst>
        </pc:graphicFrameChg>
        <pc:graphicFrameChg chg="mod">
          <ac:chgData name="Adil Akkouch" userId="81dcc083-d77d-49a8-9731-dab9d43b17b3" providerId="ADAL" clId="{E914B809-52A5-1241-B2E2-AB3CDCFFE43E}" dt="2024-02-27T19:41:49.604" v="58" actId="404"/>
          <ac:graphicFrameMkLst>
            <pc:docMk/>
            <pc:sldMk cId="1665095640" sldId="259"/>
            <ac:graphicFrameMk id="73" creationId="{C7277D22-B6A5-F14D-A2F1-563E7F3B417C}"/>
          </ac:graphicFrameMkLst>
        </pc:graphicFrameChg>
        <pc:picChg chg="del">
          <ac:chgData name="Adil Akkouch" userId="81dcc083-d77d-49a8-9731-dab9d43b17b3" providerId="ADAL" clId="{E914B809-52A5-1241-B2E2-AB3CDCFFE43E}" dt="2024-02-27T19:30:47.500" v="0" actId="478"/>
          <ac:picMkLst>
            <pc:docMk/>
            <pc:sldMk cId="1665095640" sldId="259"/>
            <ac:picMk id="87" creationId="{5A7ED608-7EB3-3545-B228-96682C57C44B}"/>
          </ac:picMkLst>
        </pc:picChg>
      </pc:sldChg>
      <pc:sldChg chg="addSp delSp modSp mod">
        <pc:chgData name="Adil Akkouch" userId="81dcc083-d77d-49a8-9731-dab9d43b17b3" providerId="ADAL" clId="{E914B809-52A5-1241-B2E2-AB3CDCFFE43E}" dt="2024-02-27T20:07:35.893" v="426" actId="20577"/>
        <pc:sldMkLst>
          <pc:docMk/>
          <pc:sldMk cId="3880442334" sldId="261"/>
        </pc:sldMkLst>
        <pc:spChg chg="add mod">
          <ac:chgData name="Adil Akkouch" userId="81dcc083-d77d-49a8-9731-dab9d43b17b3" providerId="ADAL" clId="{E914B809-52A5-1241-B2E2-AB3CDCFFE43E}" dt="2024-02-27T19:51:30.198" v="125"/>
          <ac:spMkLst>
            <pc:docMk/>
            <pc:sldMk cId="3880442334" sldId="261"/>
            <ac:spMk id="5" creationId="{5B8243DF-BBDB-46B7-FFC7-4F2BCF1ADA5B}"/>
          </ac:spMkLst>
        </pc:spChg>
        <pc:spChg chg="add mod">
          <ac:chgData name="Adil Akkouch" userId="81dcc083-d77d-49a8-9731-dab9d43b17b3" providerId="ADAL" clId="{E914B809-52A5-1241-B2E2-AB3CDCFFE43E}" dt="2024-02-27T19:51:30.198" v="125"/>
          <ac:spMkLst>
            <pc:docMk/>
            <pc:sldMk cId="3880442334" sldId="261"/>
            <ac:spMk id="6" creationId="{5BC1C0F2-7A47-A01E-B63D-3656EC27F548}"/>
          </ac:spMkLst>
        </pc:spChg>
        <pc:spChg chg="add mod">
          <ac:chgData name="Adil Akkouch" userId="81dcc083-d77d-49a8-9731-dab9d43b17b3" providerId="ADAL" clId="{E914B809-52A5-1241-B2E2-AB3CDCFFE43E}" dt="2024-02-27T19:51:30.198" v="125"/>
          <ac:spMkLst>
            <pc:docMk/>
            <pc:sldMk cId="3880442334" sldId="261"/>
            <ac:spMk id="9" creationId="{6A249820-3272-BCC1-F928-28AB435B3AA7}"/>
          </ac:spMkLst>
        </pc:spChg>
        <pc:spChg chg="mod">
          <ac:chgData name="Adil Akkouch" userId="81dcc083-d77d-49a8-9731-dab9d43b17b3" providerId="ADAL" clId="{E914B809-52A5-1241-B2E2-AB3CDCFFE43E}" dt="2024-02-27T20:00:24.609" v="381" actId="14100"/>
          <ac:spMkLst>
            <pc:docMk/>
            <pc:sldMk cId="3880442334" sldId="261"/>
            <ac:spMk id="39" creationId="{D18412F3-F2DB-6347-8280-1A604253CBDD}"/>
          </ac:spMkLst>
        </pc:spChg>
        <pc:spChg chg="del">
          <ac:chgData name="Adil Akkouch" userId="81dcc083-d77d-49a8-9731-dab9d43b17b3" providerId="ADAL" clId="{E914B809-52A5-1241-B2E2-AB3CDCFFE43E}" dt="2024-02-27T19:59:56.159" v="380" actId="478"/>
          <ac:spMkLst>
            <pc:docMk/>
            <pc:sldMk cId="3880442334" sldId="261"/>
            <ac:spMk id="46" creationId="{C311E0A4-1255-B448-AC8E-C4887E931BEA}"/>
          </ac:spMkLst>
        </pc:spChg>
        <pc:spChg chg="mod">
          <ac:chgData name="Adil Akkouch" userId="81dcc083-d77d-49a8-9731-dab9d43b17b3" providerId="ADAL" clId="{E914B809-52A5-1241-B2E2-AB3CDCFFE43E}" dt="2024-02-27T20:03:43.871" v="401" actId="1037"/>
          <ac:spMkLst>
            <pc:docMk/>
            <pc:sldMk cId="3880442334" sldId="261"/>
            <ac:spMk id="51" creationId="{EA25E322-D6C4-5047-B664-659B9948FC26}"/>
          </ac:spMkLst>
        </pc:spChg>
        <pc:spChg chg="del">
          <ac:chgData name="Adil Akkouch" userId="81dcc083-d77d-49a8-9731-dab9d43b17b3" providerId="ADAL" clId="{E914B809-52A5-1241-B2E2-AB3CDCFFE43E}" dt="2024-02-27T19:51:29.663" v="124" actId="478"/>
          <ac:spMkLst>
            <pc:docMk/>
            <pc:sldMk cId="3880442334" sldId="261"/>
            <ac:spMk id="53" creationId="{068A90E6-8A38-7B44-A872-213159C205B1}"/>
          </ac:spMkLst>
        </pc:spChg>
        <pc:spChg chg="mod">
          <ac:chgData name="Adil Akkouch" userId="81dcc083-d77d-49a8-9731-dab9d43b17b3" providerId="ADAL" clId="{E914B809-52A5-1241-B2E2-AB3CDCFFE43E}" dt="2024-02-27T20:03:43.871" v="401" actId="1037"/>
          <ac:spMkLst>
            <pc:docMk/>
            <pc:sldMk cId="3880442334" sldId="261"/>
            <ac:spMk id="54" creationId="{C28B1A8B-0BCA-1346-9D1D-45A1164374D1}"/>
          </ac:spMkLst>
        </pc:spChg>
        <pc:spChg chg="del">
          <ac:chgData name="Adil Akkouch" userId="81dcc083-d77d-49a8-9731-dab9d43b17b3" providerId="ADAL" clId="{E914B809-52A5-1241-B2E2-AB3CDCFFE43E}" dt="2024-02-27T19:51:29.663" v="124" actId="478"/>
          <ac:spMkLst>
            <pc:docMk/>
            <pc:sldMk cId="3880442334" sldId="261"/>
            <ac:spMk id="57" creationId="{60BAD526-EAAD-B448-B5A1-551860D02717}"/>
          </ac:spMkLst>
        </pc:spChg>
        <pc:spChg chg="del">
          <ac:chgData name="Adil Akkouch" userId="81dcc083-d77d-49a8-9731-dab9d43b17b3" providerId="ADAL" clId="{E914B809-52A5-1241-B2E2-AB3CDCFFE43E}" dt="2024-02-27T19:51:29.663" v="124" actId="478"/>
          <ac:spMkLst>
            <pc:docMk/>
            <pc:sldMk cId="3880442334" sldId="261"/>
            <ac:spMk id="59" creationId="{96EBAF44-4AF5-3A41-AA3A-67601111E983}"/>
          </ac:spMkLst>
        </pc:spChg>
        <pc:spChg chg="mod">
          <ac:chgData name="Adil Akkouch" userId="81dcc083-d77d-49a8-9731-dab9d43b17b3" providerId="ADAL" clId="{E914B809-52A5-1241-B2E2-AB3CDCFFE43E}" dt="2024-02-27T20:07:35.893" v="426" actId="20577"/>
          <ac:spMkLst>
            <pc:docMk/>
            <pc:sldMk cId="3880442334" sldId="261"/>
            <ac:spMk id="60" creationId="{A63825F9-C6F5-0141-970B-86AB01CA2FA3}"/>
          </ac:spMkLst>
        </pc:spChg>
        <pc:spChg chg="del mod">
          <ac:chgData name="Adil Akkouch" userId="81dcc083-d77d-49a8-9731-dab9d43b17b3" providerId="ADAL" clId="{E914B809-52A5-1241-B2E2-AB3CDCFFE43E}" dt="2024-02-27T19:59:40.462" v="378" actId="478"/>
          <ac:spMkLst>
            <pc:docMk/>
            <pc:sldMk cId="3880442334" sldId="261"/>
            <ac:spMk id="61" creationId="{3C6C62B9-4B5D-4B48-AFA6-50D73174B8F5}"/>
          </ac:spMkLst>
        </pc:spChg>
        <pc:spChg chg="mod">
          <ac:chgData name="Adil Akkouch" userId="81dcc083-d77d-49a8-9731-dab9d43b17b3" providerId="ADAL" clId="{E914B809-52A5-1241-B2E2-AB3CDCFFE43E}" dt="2024-02-27T20:03:43.871" v="401" actId="1037"/>
          <ac:spMkLst>
            <pc:docMk/>
            <pc:sldMk cId="3880442334" sldId="261"/>
            <ac:spMk id="63" creationId="{E3495324-65C4-D14A-89AA-A965D8E4ED20}"/>
          </ac:spMkLst>
        </pc:spChg>
        <pc:graphicFrameChg chg="mod">
          <ac:chgData name="Adil Akkouch" userId="81dcc083-d77d-49a8-9731-dab9d43b17b3" providerId="ADAL" clId="{E914B809-52A5-1241-B2E2-AB3CDCFFE43E}" dt="2024-02-27T19:41:18.224" v="53" actId="404"/>
          <ac:graphicFrameMkLst>
            <pc:docMk/>
            <pc:sldMk cId="3880442334" sldId="261"/>
            <ac:graphicFrameMk id="26" creationId="{FC8923CE-98A5-F447-9E87-ECF7D71B4331}"/>
          </ac:graphicFrameMkLst>
        </pc:graphicFrameChg>
        <pc:picChg chg="del">
          <ac:chgData name="Adil Akkouch" userId="81dcc083-d77d-49a8-9731-dab9d43b17b3" providerId="ADAL" clId="{E914B809-52A5-1241-B2E2-AB3CDCFFE43E}" dt="2024-02-27T19:59:41.443" v="379" actId="478"/>
          <ac:picMkLst>
            <pc:docMk/>
            <pc:sldMk cId="3880442334" sldId="261"/>
            <ac:picMk id="62" creationId="{8744EE24-85E2-1B4B-90B3-E418E3C61053}"/>
          </ac:picMkLst>
        </pc:picChg>
      </pc:sldChg>
      <pc:sldChg chg="addSp delSp modSp mod">
        <pc:chgData name="Adil Akkouch" userId="81dcc083-d77d-49a8-9731-dab9d43b17b3" providerId="ADAL" clId="{E914B809-52A5-1241-B2E2-AB3CDCFFE43E}" dt="2024-02-27T20:07:12.089" v="419" actId="20577"/>
        <pc:sldMkLst>
          <pc:docMk/>
          <pc:sldMk cId="263991055" sldId="262"/>
        </pc:sldMkLst>
        <pc:spChg chg="add mod">
          <ac:chgData name="Adil Akkouch" userId="81dcc083-d77d-49a8-9731-dab9d43b17b3" providerId="ADAL" clId="{E914B809-52A5-1241-B2E2-AB3CDCFFE43E}" dt="2024-02-27T19:51:36.469" v="127"/>
          <ac:spMkLst>
            <pc:docMk/>
            <pc:sldMk cId="263991055" sldId="262"/>
            <ac:spMk id="3" creationId="{8608DB19-1668-2D63-2520-757369C90A0E}"/>
          </ac:spMkLst>
        </pc:spChg>
        <pc:spChg chg="add mod">
          <ac:chgData name="Adil Akkouch" userId="81dcc083-d77d-49a8-9731-dab9d43b17b3" providerId="ADAL" clId="{E914B809-52A5-1241-B2E2-AB3CDCFFE43E}" dt="2024-02-27T19:51:36.469" v="127"/>
          <ac:spMkLst>
            <pc:docMk/>
            <pc:sldMk cId="263991055" sldId="262"/>
            <ac:spMk id="4" creationId="{A2824C14-BFBD-39CB-9120-0B6816785FE8}"/>
          </ac:spMkLst>
        </pc:spChg>
        <pc:spChg chg="add mod">
          <ac:chgData name="Adil Akkouch" userId="81dcc083-d77d-49a8-9731-dab9d43b17b3" providerId="ADAL" clId="{E914B809-52A5-1241-B2E2-AB3CDCFFE43E}" dt="2024-02-27T19:51:36.469" v="127"/>
          <ac:spMkLst>
            <pc:docMk/>
            <pc:sldMk cId="263991055" sldId="262"/>
            <ac:spMk id="6" creationId="{2FDE163D-1508-B70F-D2BB-FDBDDC425CD8}"/>
          </ac:spMkLst>
        </pc:spChg>
        <pc:spChg chg="del">
          <ac:chgData name="Adil Akkouch" userId="81dcc083-d77d-49a8-9731-dab9d43b17b3" providerId="ADAL" clId="{E914B809-52A5-1241-B2E2-AB3CDCFFE43E}" dt="2024-02-27T20:01:06.212" v="386" actId="478"/>
          <ac:spMkLst>
            <pc:docMk/>
            <pc:sldMk cId="263991055" sldId="262"/>
            <ac:spMk id="47" creationId="{9D3C9AEA-48B2-AA4B-B212-827930EB34F3}"/>
          </ac:spMkLst>
        </pc:spChg>
        <pc:spChg chg="mod">
          <ac:chgData name="Adil Akkouch" userId="81dcc083-d77d-49a8-9731-dab9d43b17b3" providerId="ADAL" clId="{E914B809-52A5-1241-B2E2-AB3CDCFFE43E}" dt="2024-02-27T20:01:29.769" v="389" actId="14100"/>
          <ac:spMkLst>
            <pc:docMk/>
            <pc:sldMk cId="263991055" sldId="262"/>
            <ac:spMk id="53" creationId="{38420D03-AB5C-284D-BDCF-39CCD6702A9B}"/>
          </ac:spMkLst>
        </pc:spChg>
        <pc:spChg chg="mod">
          <ac:chgData name="Adil Akkouch" userId="81dcc083-d77d-49a8-9731-dab9d43b17b3" providerId="ADAL" clId="{E914B809-52A5-1241-B2E2-AB3CDCFFE43E}" dt="2024-02-27T20:01:29.769" v="389" actId="14100"/>
          <ac:spMkLst>
            <pc:docMk/>
            <pc:sldMk cId="263991055" sldId="262"/>
            <ac:spMk id="80" creationId="{DA9A7A00-35B8-C947-94D0-F0360F6B41BE}"/>
          </ac:spMkLst>
        </pc:spChg>
        <pc:spChg chg="mod">
          <ac:chgData name="Adil Akkouch" userId="81dcc083-d77d-49a8-9731-dab9d43b17b3" providerId="ADAL" clId="{E914B809-52A5-1241-B2E2-AB3CDCFFE43E}" dt="2024-02-27T20:01:17.278" v="388" actId="14100"/>
          <ac:spMkLst>
            <pc:docMk/>
            <pc:sldMk cId="263991055" sldId="262"/>
            <ac:spMk id="81" creationId="{827DF8E7-87BE-6749-9F36-4E8307ED1BD0}"/>
          </ac:spMkLst>
        </pc:spChg>
        <pc:spChg chg="mod">
          <ac:chgData name="Adil Akkouch" userId="81dcc083-d77d-49a8-9731-dab9d43b17b3" providerId="ADAL" clId="{E914B809-52A5-1241-B2E2-AB3CDCFFE43E}" dt="2024-02-27T20:02:10.107" v="392" actId="14100"/>
          <ac:spMkLst>
            <pc:docMk/>
            <pc:sldMk cId="263991055" sldId="262"/>
            <ac:spMk id="89" creationId="{AC9ECE39-FE24-9E46-AB72-831A137DE6D5}"/>
          </ac:spMkLst>
        </pc:spChg>
        <pc:spChg chg="mod">
          <ac:chgData name="Adil Akkouch" userId="81dcc083-d77d-49a8-9731-dab9d43b17b3" providerId="ADAL" clId="{E914B809-52A5-1241-B2E2-AB3CDCFFE43E}" dt="2024-02-27T20:01:54.573" v="391" actId="1037"/>
          <ac:spMkLst>
            <pc:docMk/>
            <pc:sldMk cId="263991055" sldId="262"/>
            <ac:spMk id="90" creationId="{68488D4E-10C3-D54D-8A85-B14C43CB0473}"/>
          </ac:spMkLst>
        </pc:spChg>
        <pc:spChg chg="mod">
          <ac:chgData name="Adil Akkouch" userId="81dcc083-d77d-49a8-9731-dab9d43b17b3" providerId="ADAL" clId="{E914B809-52A5-1241-B2E2-AB3CDCFFE43E}" dt="2024-02-27T20:02:23.293" v="394" actId="14100"/>
          <ac:spMkLst>
            <pc:docMk/>
            <pc:sldMk cId="263991055" sldId="262"/>
            <ac:spMk id="91" creationId="{33EF3A6E-DC7E-E14E-87C2-F2C91EA01B3C}"/>
          </ac:spMkLst>
        </pc:spChg>
        <pc:spChg chg="mod">
          <ac:chgData name="Adil Akkouch" userId="81dcc083-d77d-49a8-9731-dab9d43b17b3" providerId="ADAL" clId="{E914B809-52A5-1241-B2E2-AB3CDCFFE43E}" dt="2024-02-27T20:01:17.278" v="388" actId="14100"/>
          <ac:spMkLst>
            <pc:docMk/>
            <pc:sldMk cId="263991055" sldId="262"/>
            <ac:spMk id="99" creationId="{DE3ECCC6-C5D3-C744-B58B-225B17F74E90}"/>
          </ac:spMkLst>
        </pc:spChg>
        <pc:spChg chg="mod">
          <ac:chgData name="Adil Akkouch" userId="81dcc083-d77d-49a8-9731-dab9d43b17b3" providerId="ADAL" clId="{E914B809-52A5-1241-B2E2-AB3CDCFFE43E}" dt="2024-02-27T20:01:29.769" v="389" actId="14100"/>
          <ac:spMkLst>
            <pc:docMk/>
            <pc:sldMk cId="263991055" sldId="262"/>
            <ac:spMk id="100" creationId="{C574DF32-E175-4F4D-91DF-A17BA7A830A2}"/>
          </ac:spMkLst>
        </pc:spChg>
        <pc:spChg chg="del">
          <ac:chgData name="Adil Akkouch" userId="81dcc083-d77d-49a8-9731-dab9d43b17b3" providerId="ADAL" clId="{E914B809-52A5-1241-B2E2-AB3CDCFFE43E}" dt="2024-02-27T20:00:55.967" v="383" actId="478"/>
          <ac:spMkLst>
            <pc:docMk/>
            <pc:sldMk cId="263991055" sldId="262"/>
            <ac:spMk id="101" creationId="{2475EFD6-82E4-704F-B6F3-AE44C51A8D4B}"/>
          </ac:spMkLst>
        </pc:spChg>
        <pc:spChg chg="mod">
          <ac:chgData name="Adil Akkouch" userId="81dcc083-d77d-49a8-9731-dab9d43b17b3" providerId="ADAL" clId="{E914B809-52A5-1241-B2E2-AB3CDCFFE43E}" dt="2024-02-27T20:07:12.089" v="419" actId="20577"/>
          <ac:spMkLst>
            <pc:docMk/>
            <pc:sldMk cId="263991055" sldId="262"/>
            <ac:spMk id="102" creationId="{C55D3078-312B-874E-B780-54670A81F597}"/>
          </ac:spMkLst>
        </pc:spChg>
        <pc:spChg chg="del">
          <ac:chgData name="Adil Akkouch" userId="81dcc083-d77d-49a8-9731-dab9d43b17b3" providerId="ADAL" clId="{E914B809-52A5-1241-B2E2-AB3CDCFFE43E}" dt="2024-02-27T19:51:36.044" v="126" actId="478"/>
          <ac:spMkLst>
            <pc:docMk/>
            <pc:sldMk cId="263991055" sldId="262"/>
            <ac:spMk id="104" creationId="{29F5DB0D-73CE-AE40-B3C2-7099516463C9}"/>
          </ac:spMkLst>
        </pc:spChg>
        <pc:spChg chg="del">
          <ac:chgData name="Adil Akkouch" userId="81dcc083-d77d-49a8-9731-dab9d43b17b3" providerId="ADAL" clId="{E914B809-52A5-1241-B2E2-AB3CDCFFE43E}" dt="2024-02-27T19:51:36.044" v="126" actId="478"/>
          <ac:spMkLst>
            <pc:docMk/>
            <pc:sldMk cId="263991055" sldId="262"/>
            <ac:spMk id="105" creationId="{15BF5E73-E947-614B-99C7-60ABE4206F62}"/>
          </ac:spMkLst>
        </pc:spChg>
        <pc:spChg chg="del">
          <ac:chgData name="Adil Akkouch" userId="81dcc083-d77d-49a8-9731-dab9d43b17b3" providerId="ADAL" clId="{E914B809-52A5-1241-B2E2-AB3CDCFFE43E}" dt="2024-02-27T19:51:36.044" v="126" actId="478"/>
          <ac:spMkLst>
            <pc:docMk/>
            <pc:sldMk cId="263991055" sldId="262"/>
            <ac:spMk id="106" creationId="{885D5850-0020-C74C-80B6-C21DF67B1700}"/>
          </ac:spMkLst>
        </pc:spChg>
        <pc:spChg chg="del">
          <ac:chgData name="Adil Akkouch" userId="81dcc083-d77d-49a8-9731-dab9d43b17b3" providerId="ADAL" clId="{E914B809-52A5-1241-B2E2-AB3CDCFFE43E}" dt="2024-02-27T20:00:57.910" v="385" actId="478"/>
          <ac:spMkLst>
            <pc:docMk/>
            <pc:sldMk cId="263991055" sldId="262"/>
            <ac:spMk id="107" creationId="{4A35ADBD-C0DC-6244-A43F-08030289DD2E}"/>
          </ac:spMkLst>
        </pc:spChg>
        <pc:spChg chg="mod">
          <ac:chgData name="Adil Akkouch" userId="81dcc083-d77d-49a8-9731-dab9d43b17b3" providerId="ADAL" clId="{E914B809-52A5-1241-B2E2-AB3CDCFFE43E}" dt="2024-02-27T20:02:16.414" v="393" actId="14100"/>
          <ac:spMkLst>
            <pc:docMk/>
            <pc:sldMk cId="263991055" sldId="262"/>
            <ac:spMk id="109" creationId="{1DE3110F-ECBE-924F-AAA5-360EDE79BF86}"/>
          </ac:spMkLst>
        </pc:spChg>
        <pc:picChg chg="del">
          <ac:chgData name="Adil Akkouch" userId="81dcc083-d77d-49a8-9731-dab9d43b17b3" providerId="ADAL" clId="{E914B809-52A5-1241-B2E2-AB3CDCFFE43E}" dt="2024-02-27T20:00:57.004" v="384" actId="478"/>
          <ac:picMkLst>
            <pc:docMk/>
            <pc:sldMk cId="263991055" sldId="262"/>
            <ac:picMk id="108" creationId="{C12DB390-5D57-AC45-B832-419365914940}"/>
          </ac:picMkLst>
        </pc:picChg>
      </pc:sldChg>
      <pc:sldChg chg="addSp delSp modSp mod">
        <pc:chgData name="Adil Akkouch" userId="81dcc083-d77d-49a8-9731-dab9d43b17b3" providerId="ADAL" clId="{E914B809-52A5-1241-B2E2-AB3CDCFFE43E}" dt="2024-02-27T20:08:25.529" v="445" actId="20577"/>
        <pc:sldMkLst>
          <pc:docMk/>
          <pc:sldMk cId="64129597" sldId="263"/>
        </pc:sldMkLst>
        <pc:spChg chg="add mod">
          <ac:chgData name="Adil Akkouch" userId="81dcc083-d77d-49a8-9731-dab9d43b17b3" providerId="ADAL" clId="{E914B809-52A5-1241-B2E2-AB3CDCFFE43E}" dt="2024-02-27T19:50:59.803" v="119" actId="14100"/>
          <ac:spMkLst>
            <pc:docMk/>
            <pc:sldMk cId="64129597" sldId="263"/>
            <ac:spMk id="7" creationId="{10F82261-20BF-5351-9AF5-783D735DCF8A}"/>
          </ac:spMkLst>
        </pc:spChg>
        <pc:spChg chg="add mod">
          <ac:chgData name="Adil Akkouch" userId="81dcc083-d77d-49a8-9731-dab9d43b17b3" providerId="ADAL" clId="{E914B809-52A5-1241-B2E2-AB3CDCFFE43E}" dt="2024-02-27T19:50:59.803" v="119" actId="14100"/>
          <ac:spMkLst>
            <pc:docMk/>
            <pc:sldMk cId="64129597" sldId="263"/>
            <ac:spMk id="8" creationId="{7D2CA13A-FEEE-C471-1129-2347E7FBF793}"/>
          </ac:spMkLst>
        </pc:spChg>
        <pc:spChg chg="mod">
          <ac:chgData name="Adil Akkouch" userId="81dcc083-d77d-49a8-9731-dab9d43b17b3" providerId="ADAL" clId="{E914B809-52A5-1241-B2E2-AB3CDCFFE43E}" dt="2024-02-27T19:57:40.784" v="179" actId="14100"/>
          <ac:spMkLst>
            <pc:docMk/>
            <pc:sldMk cId="64129597" sldId="263"/>
            <ac:spMk id="9" creationId="{0451622F-BBE0-B6A2-685E-ED8249CF122F}"/>
          </ac:spMkLst>
        </pc:spChg>
        <pc:spChg chg="add del">
          <ac:chgData name="Adil Akkouch" userId="81dcc083-d77d-49a8-9731-dab9d43b17b3" providerId="ADAL" clId="{E914B809-52A5-1241-B2E2-AB3CDCFFE43E}" dt="2024-02-27T19:56:54.911" v="177" actId="478"/>
          <ac:spMkLst>
            <pc:docMk/>
            <pc:sldMk cId="64129597" sldId="263"/>
            <ac:spMk id="10" creationId="{E6E1AA56-7D6D-F934-D803-76AC27B66B11}"/>
          </ac:spMkLst>
        </pc:spChg>
        <pc:spChg chg="mod">
          <ac:chgData name="Adil Akkouch" userId="81dcc083-d77d-49a8-9731-dab9d43b17b3" providerId="ADAL" clId="{E914B809-52A5-1241-B2E2-AB3CDCFFE43E}" dt="2024-02-27T20:04:13.564" v="405" actId="1037"/>
          <ac:spMkLst>
            <pc:docMk/>
            <pc:sldMk cId="64129597" sldId="263"/>
            <ac:spMk id="13" creationId="{5CB9392A-05A5-7A4E-D91F-0B0F7B416696}"/>
          </ac:spMkLst>
        </pc:spChg>
        <pc:spChg chg="mod">
          <ac:chgData name="Adil Akkouch" userId="81dcc083-d77d-49a8-9731-dab9d43b17b3" providerId="ADAL" clId="{E914B809-52A5-1241-B2E2-AB3CDCFFE43E}" dt="2024-02-27T19:57:34.417" v="178" actId="1076"/>
          <ac:spMkLst>
            <pc:docMk/>
            <pc:sldMk cId="64129597" sldId="263"/>
            <ac:spMk id="18" creationId="{5C1BD15E-0C59-5CC3-35FF-58E473D88990}"/>
          </ac:spMkLst>
        </pc:spChg>
        <pc:spChg chg="mod">
          <ac:chgData name="Adil Akkouch" userId="81dcc083-d77d-49a8-9731-dab9d43b17b3" providerId="ADAL" clId="{E914B809-52A5-1241-B2E2-AB3CDCFFE43E}" dt="2024-02-27T20:04:13.564" v="405" actId="1037"/>
          <ac:spMkLst>
            <pc:docMk/>
            <pc:sldMk cId="64129597" sldId="263"/>
            <ac:spMk id="21" creationId="{273B6D6B-68F7-67CE-51A5-388F8AAFE1F4}"/>
          </ac:spMkLst>
        </pc:spChg>
        <pc:spChg chg="mod">
          <ac:chgData name="Adil Akkouch" userId="81dcc083-d77d-49a8-9731-dab9d43b17b3" providerId="ADAL" clId="{E914B809-52A5-1241-B2E2-AB3CDCFFE43E}" dt="2024-02-27T19:57:34.417" v="178" actId="1076"/>
          <ac:spMkLst>
            <pc:docMk/>
            <pc:sldMk cId="64129597" sldId="263"/>
            <ac:spMk id="23" creationId="{4E632BAE-1BDD-5476-4972-E78820F421AA}"/>
          </ac:spMkLst>
        </pc:spChg>
        <pc:spChg chg="add mod">
          <ac:chgData name="Adil Akkouch" userId="81dcc083-d77d-49a8-9731-dab9d43b17b3" providerId="ADAL" clId="{E914B809-52A5-1241-B2E2-AB3CDCFFE43E}" dt="2024-02-27T19:50:59.803" v="119" actId="14100"/>
          <ac:spMkLst>
            <pc:docMk/>
            <pc:sldMk cId="64129597" sldId="263"/>
            <ac:spMk id="26" creationId="{1BE19AF3-912F-2BCA-0AF6-BC852A7A5C3D}"/>
          </ac:spMkLst>
        </pc:spChg>
        <pc:spChg chg="mod">
          <ac:chgData name="Adil Akkouch" userId="81dcc083-d77d-49a8-9731-dab9d43b17b3" providerId="ADAL" clId="{E914B809-52A5-1241-B2E2-AB3CDCFFE43E}" dt="2024-02-27T19:58:06.515" v="185" actId="1076"/>
          <ac:spMkLst>
            <pc:docMk/>
            <pc:sldMk cId="64129597" sldId="263"/>
            <ac:spMk id="29" creationId="{EF3DF86C-9B79-7962-BBF5-C57E81111797}"/>
          </ac:spMkLst>
        </pc:spChg>
        <pc:spChg chg="mod">
          <ac:chgData name="Adil Akkouch" userId="81dcc083-d77d-49a8-9731-dab9d43b17b3" providerId="ADAL" clId="{E914B809-52A5-1241-B2E2-AB3CDCFFE43E}" dt="2024-02-27T20:08:25.529" v="445" actId="20577"/>
          <ac:spMkLst>
            <pc:docMk/>
            <pc:sldMk cId="64129597" sldId="263"/>
            <ac:spMk id="30" creationId="{F2C8C186-79F7-A762-6FC2-3088134067B4}"/>
          </ac:spMkLst>
        </pc:spChg>
        <pc:spChg chg="del">
          <ac:chgData name="Adil Akkouch" userId="81dcc083-d77d-49a8-9731-dab9d43b17b3" providerId="ADAL" clId="{E914B809-52A5-1241-B2E2-AB3CDCFFE43E}" dt="2024-02-27T19:56:53.848" v="176" actId="478"/>
          <ac:spMkLst>
            <pc:docMk/>
            <pc:sldMk cId="64129597" sldId="263"/>
            <ac:spMk id="33" creationId="{EA8FEAD0-6A6C-D4A8-ECF3-A5CBAA00D7AC}"/>
          </ac:spMkLst>
        </pc:spChg>
        <pc:spChg chg="del">
          <ac:chgData name="Adil Akkouch" userId="81dcc083-d77d-49a8-9731-dab9d43b17b3" providerId="ADAL" clId="{E914B809-52A5-1241-B2E2-AB3CDCFFE43E}" dt="2024-02-27T19:50:47.426" v="115" actId="478"/>
          <ac:spMkLst>
            <pc:docMk/>
            <pc:sldMk cId="64129597" sldId="263"/>
            <ac:spMk id="61" creationId="{AB97D962-2ED3-434F-8B02-560134359CB8}"/>
          </ac:spMkLst>
        </pc:spChg>
        <pc:spChg chg="del">
          <ac:chgData name="Adil Akkouch" userId="81dcc083-d77d-49a8-9731-dab9d43b17b3" providerId="ADAL" clId="{E914B809-52A5-1241-B2E2-AB3CDCFFE43E}" dt="2024-02-27T19:50:47.426" v="115" actId="478"/>
          <ac:spMkLst>
            <pc:docMk/>
            <pc:sldMk cId="64129597" sldId="263"/>
            <ac:spMk id="62" creationId="{3D4BB25C-F9F9-244E-A35B-1F34A53FB00D}"/>
          </ac:spMkLst>
        </pc:spChg>
        <pc:spChg chg="del">
          <ac:chgData name="Adil Akkouch" userId="81dcc083-d77d-49a8-9731-dab9d43b17b3" providerId="ADAL" clId="{E914B809-52A5-1241-B2E2-AB3CDCFFE43E}" dt="2024-02-27T19:50:47.426" v="115" actId="478"/>
          <ac:spMkLst>
            <pc:docMk/>
            <pc:sldMk cId="64129597" sldId="263"/>
            <ac:spMk id="63" creationId="{51E6E057-0E31-9C42-B8F7-A7F4E717029B}"/>
          </ac:spMkLst>
        </pc:spChg>
        <pc:graphicFrameChg chg="mod modGraphic">
          <ac:chgData name="Adil Akkouch" userId="81dcc083-d77d-49a8-9731-dab9d43b17b3" providerId="ADAL" clId="{E914B809-52A5-1241-B2E2-AB3CDCFFE43E}" dt="2024-02-27T19:58:10.960" v="186" actId="14100"/>
          <ac:graphicFrameMkLst>
            <pc:docMk/>
            <pc:sldMk cId="64129597" sldId="263"/>
            <ac:graphicFrameMk id="27" creationId="{4D14174B-0D44-572C-F127-5F3AF6888776}"/>
          </ac:graphicFrameMkLst>
        </pc:graphicFrameChg>
        <pc:picChg chg="del">
          <ac:chgData name="Adil Akkouch" userId="81dcc083-d77d-49a8-9731-dab9d43b17b3" providerId="ADAL" clId="{E914B809-52A5-1241-B2E2-AB3CDCFFE43E}" dt="2024-02-27T19:56:47.161" v="173" actId="478"/>
          <ac:picMkLst>
            <pc:docMk/>
            <pc:sldMk cId="64129597" sldId="263"/>
            <ac:picMk id="34" creationId="{B06DEE18-EAA9-A1B5-588A-508CEEE715BF}"/>
          </ac:picMkLst>
        </pc:picChg>
        <pc:picChg chg="mod">
          <ac:chgData name="Adil Akkouch" userId="81dcc083-d77d-49a8-9731-dab9d43b17b3" providerId="ADAL" clId="{E914B809-52A5-1241-B2E2-AB3CDCFFE43E}" dt="2024-02-27T19:58:02.491" v="184" actId="14100"/>
          <ac:picMkLst>
            <pc:docMk/>
            <pc:sldMk cId="64129597" sldId="263"/>
            <ac:picMk id="36" creationId="{893AB025-687A-B241-9FD9-86B39F2B86DB}"/>
          </ac:picMkLst>
        </pc:picChg>
      </pc:sldChg>
      <pc:sldChg chg="addSp delSp modSp mod ord">
        <pc:chgData name="Adil Akkouch" userId="81dcc083-d77d-49a8-9731-dab9d43b17b3" providerId="ADAL" clId="{E914B809-52A5-1241-B2E2-AB3CDCFFE43E}" dt="2024-02-27T21:53:35.915" v="526"/>
        <pc:sldMkLst>
          <pc:docMk/>
          <pc:sldMk cId="3454923890" sldId="264"/>
        </pc:sldMkLst>
        <pc:spChg chg="del">
          <ac:chgData name="Adil Akkouch" userId="81dcc083-d77d-49a8-9731-dab9d43b17b3" providerId="ADAL" clId="{E914B809-52A5-1241-B2E2-AB3CDCFFE43E}" dt="2024-02-27T21:53:33.805" v="525" actId="478"/>
          <ac:spMkLst>
            <pc:docMk/>
            <pc:sldMk cId="3454923890" sldId="264"/>
            <ac:spMk id="2" creationId="{97A26629-C266-092A-4A85-6D3A9FB154CD}"/>
          </ac:spMkLst>
        </pc:spChg>
        <pc:spChg chg="del">
          <ac:chgData name="Adil Akkouch" userId="81dcc083-d77d-49a8-9731-dab9d43b17b3" providerId="ADAL" clId="{E914B809-52A5-1241-B2E2-AB3CDCFFE43E}" dt="2024-02-27T21:53:33.805" v="525" actId="478"/>
          <ac:spMkLst>
            <pc:docMk/>
            <pc:sldMk cId="3454923890" sldId="264"/>
            <ac:spMk id="16" creationId="{E7E7C58D-80C7-8553-AFB2-42D3636A9FCF}"/>
          </ac:spMkLst>
        </pc:spChg>
        <pc:spChg chg="del">
          <ac:chgData name="Adil Akkouch" userId="81dcc083-d77d-49a8-9731-dab9d43b17b3" providerId="ADAL" clId="{E914B809-52A5-1241-B2E2-AB3CDCFFE43E}" dt="2024-02-27T21:53:33.805" v="525" actId="478"/>
          <ac:spMkLst>
            <pc:docMk/>
            <pc:sldMk cId="3454923890" sldId="264"/>
            <ac:spMk id="17" creationId="{8E27C68C-80A0-4412-2C29-83C5F0FF3F49}"/>
          </ac:spMkLst>
        </pc:spChg>
        <pc:spChg chg="del mod">
          <ac:chgData name="Adil Akkouch" userId="81dcc083-d77d-49a8-9731-dab9d43b17b3" providerId="ADAL" clId="{E914B809-52A5-1241-B2E2-AB3CDCFFE43E}" dt="2024-02-27T21:53:33.805" v="525" actId="478"/>
          <ac:spMkLst>
            <pc:docMk/>
            <pc:sldMk cId="3454923890" sldId="264"/>
            <ac:spMk id="18" creationId="{72416C91-A6E5-6391-DB73-5EA846ED5F91}"/>
          </ac:spMkLst>
        </pc:spChg>
        <pc:spChg chg="del">
          <ac:chgData name="Adil Akkouch" userId="81dcc083-d77d-49a8-9731-dab9d43b17b3" providerId="ADAL" clId="{E914B809-52A5-1241-B2E2-AB3CDCFFE43E}" dt="2024-02-27T21:53:33.805" v="525" actId="478"/>
          <ac:spMkLst>
            <pc:docMk/>
            <pc:sldMk cId="3454923890" sldId="264"/>
            <ac:spMk id="19" creationId="{EBE3968B-598C-6F50-B16C-C8FDD97F8D01}"/>
          </ac:spMkLst>
        </pc:spChg>
        <pc:spChg chg="del">
          <ac:chgData name="Adil Akkouch" userId="81dcc083-d77d-49a8-9731-dab9d43b17b3" providerId="ADAL" clId="{E914B809-52A5-1241-B2E2-AB3CDCFFE43E}" dt="2024-02-27T21:53:33.805" v="525" actId="478"/>
          <ac:spMkLst>
            <pc:docMk/>
            <pc:sldMk cId="3454923890" sldId="264"/>
            <ac:spMk id="20" creationId="{5158CCCB-E38D-93AE-4928-995D8670D6E9}"/>
          </ac:spMkLst>
        </pc:spChg>
        <pc:spChg chg="del">
          <ac:chgData name="Adil Akkouch" userId="81dcc083-d77d-49a8-9731-dab9d43b17b3" providerId="ADAL" clId="{E914B809-52A5-1241-B2E2-AB3CDCFFE43E}" dt="2024-02-27T21:53:33.805" v="525" actId="478"/>
          <ac:spMkLst>
            <pc:docMk/>
            <pc:sldMk cId="3454923890" sldId="264"/>
            <ac:spMk id="21" creationId="{C8061129-FB7B-40EF-DCF4-21FF0BA6D775}"/>
          </ac:spMkLst>
        </pc:spChg>
        <pc:spChg chg="del mod">
          <ac:chgData name="Adil Akkouch" userId="81dcc083-d77d-49a8-9731-dab9d43b17b3" providerId="ADAL" clId="{E914B809-52A5-1241-B2E2-AB3CDCFFE43E}" dt="2024-02-27T21:53:33.805" v="525" actId="478"/>
          <ac:spMkLst>
            <pc:docMk/>
            <pc:sldMk cId="3454923890" sldId="264"/>
            <ac:spMk id="22" creationId="{3877E661-1FF8-3B81-E961-2EAED9011C71}"/>
          </ac:spMkLst>
        </pc:spChg>
        <pc:spChg chg="del">
          <ac:chgData name="Adil Akkouch" userId="81dcc083-d77d-49a8-9731-dab9d43b17b3" providerId="ADAL" clId="{E914B809-52A5-1241-B2E2-AB3CDCFFE43E}" dt="2024-02-27T21:53:33.805" v="525" actId="478"/>
          <ac:spMkLst>
            <pc:docMk/>
            <pc:sldMk cId="3454923890" sldId="264"/>
            <ac:spMk id="23" creationId="{D9456CEE-83CE-F4E5-81E1-EF768B7B75E8}"/>
          </ac:spMkLst>
        </pc:spChg>
        <pc:spChg chg="del mod">
          <ac:chgData name="Adil Akkouch" userId="81dcc083-d77d-49a8-9731-dab9d43b17b3" providerId="ADAL" clId="{E914B809-52A5-1241-B2E2-AB3CDCFFE43E}" dt="2024-02-27T21:53:33.805" v="525" actId="478"/>
          <ac:spMkLst>
            <pc:docMk/>
            <pc:sldMk cId="3454923890" sldId="264"/>
            <ac:spMk id="24" creationId="{9500EF8A-76EC-6889-9EC7-64AA9DFA739D}"/>
          </ac:spMkLst>
        </pc:spChg>
        <pc:spChg chg="del mod">
          <ac:chgData name="Adil Akkouch" userId="81dcc083-d77d-49a8-9731-dab9d43b17b3" providerId="ADAL" clId="{E914B809-52A5-1241-B2E2-AB3CDCFFE43E}" dt="2024-02-27T21:53:33.805" v="525" actId="478"/>
          <ac:spMkLst>
            <pc:docMk/>
            <pc:sldMk cId="3454923890" sldId="264"/>
            <ac:spMk id="25" creationId="{7467DA19-16EA-39CA-CA7D-F4DFDA965A2F}"/>
          </ac:spMkLst>
        </pc:spChg>
        <pc:spChg chg="add del mod">
          <ac:chgData name="Adil Akkouch" userId="81dcc083-d77d-49a8-9731-dab9d43b17b3" providerId="ADAL" clId="{E914B809-52A5-1241-B2E2-AB3CDCFFE43E}" dt="2024-02-27T21:53:18.570" v="524"/>
          <ac:spMkLst>
            <pc:docMk/>
            <pc:sldMk cId="3454923890" sldId="264"/>
            <ac:spMk id="26" creationId="{05AFBAA0-8927-568C-0C9E-8E2EC9055E88}"/>
          </ac:spMkLst>
        </pc:spChg>
        <pc:spChg chg="del">
          <ac:chgData name="Adil Akkouch" userId="81dcc083-d77d-49a8-9731-dab9d43b17b3" providerId="ADAL" clId="{E914B809-52A5-1241-B2E2-AB3CDCFFE43E}" dt="2024-02-27T20:02:33.015" v="395" actId="478"/>
          <ac:spMkLst>
            <pc:docMk/>
            <pc:sldMk cId="3454923890" sldId="264"/>
            <ac:spMk id="26" creationId="{3A83CACF-C438-189A-2143-FF423F448ECD}"/>
          </ac:spMkLst>
        </pc:spChg>
        <pc:spChg chg="del mod">
          <ac:chgData name="Adil Akkouch" userId="81dcc083-d77d-49a8-9731-dab9d43b17b3" providerId="ADAL" clId="{E914B809-52A5-1241-B2E2-AB3CDCFFE43E}" dt="2024-02-27T21:53:33.805" v="525" actId="478"/>
          <ac:spMkLst>
            <pc:docMk/>
            <pc:sldMk cId="3454923890" sldId="264"/>
            <ac:spMk id="28" creationId="{BEF8E359-D0BA-D353-FA09-82DBD2E32F60}"/>
          </ac:spMkLst>
        </pc:spChg>
        <pc:spChg chg="del">
          <ac:chgData name="Adil Akkouch" userId="81dcc083-d77d-49a8-9731-dab9d43b17b3" providerId="ADAL" clId="{E914B809-52A5-1241-B2E2-AB3CDCFFE43E}" dt="2024-02-27T21:53:33.805" v="525" actId="478"/>
          <ac:spMkLst>
            <pc:docMk/>
            <pc:sldMk cId="3454923890" sldId="264"/>
            <ac:spMk id="29" creationId="{F695E897-DC58-479B-959F-7E336AE0C260}"/>
          </ac:spMkLst>
        </pc:spChg>
        <pc:spChg chg="add del mod">
          <ac:chgData name="Adil Akkouch" userId="81dcc083-d77d-49a8-9731-dab9d43b17b3" providerId="ADAL" clId="{E914B809-52A5-1241-B2E2-AB3CDCFFE43E}" dt="2024-02-27T21:53:33.805" v="525" actId="478"/>
          <ac:spMkLst>
            <pc:docMk/>
            <pc:sldMk cId="3454923890" sldId="264"/>
            <ac:spMk id="30" creationId="{2CCA4BB0-7336-931A-3F4A-5CD197DE4FC0}"/>
          </ac:spMkLst>
        </pc:spChg>
        <pc:spChg chg="add del mod">
          <ac:chgData name="Adil Akkouch" userId="81dcc083-d77d-49a8-9731-dab9d43b17b3" providerId="ADAL" clId="{E914B809-52A5-1241-B2E2-AB3CDCFFE43E}" dt="2024-02-27T21:53:33.805" v="525" actId="478"/>
          <ac:spMkLst>
            <pc:docMk/>
            <pc:sldMk cId="3454923890" sldId="264"/>
            <ac:spMk id="31" creationId="{7E3372B7-7B66-B733-DDC1-4431EE681118}"/>
          </ac:spMkLst>
        </pc:spChg>
        <pc:spChg chg="add del mod">
          <ac:chgData name="Adil Akkouch" userId="81dcc083-d77d-49a8-9731-dab9d43b17b3" providerId="ADAL" clId="{E914B809-52A5-1241-B2E2-AB3CDCFFE43E}" dt="2024-02-27T21:53:33.805" v="525" actId="478"/>
          <ac:spMkLst>
            <pc:docMk/>
            <pc:sldMk cId="3454923890" sldId="264"/>
            <ac:spMk id="32" creationId="{06E9BF40-E521-4838-8382-ED99F8844ECB}"/>
          </ac:spMkLst>
        </pc:spChg>
        <pc:spChg chg="add mod">
          <ac:chgData name="Adil Akkouch" userId="81dcc083-d77d-49a8-9731-dab9d43b17b3" providerId="ADAL" clId="{E914B809-52A5-1241-B2E2-AB3CDCFFE43E}" dt="2024-02-27T21:53:35.915" v="526"/>
          <ac:spMkLst>
            <pc:docMk/>
            <pc:sldMk cId="3454923890" sldId="264"/>
            <ac:spMk id="33" creationId="{69BCC950-C0B3-A381-38BF-2F653BBAF37F}"/>
          </ac:spMkLst>
        </pc:spChg>
        <pc:spChg chg="add mod">
          <ac:chgData name="Adil Akkouch" userId="81dcc083-d77d-49a8-9731-dab9d43b17b3" providerId="ADAL" clId="{E914B809-52A5-1241-B2E2-AB3CDCFFE43E}" dt="2024-02-27T21:53:35.915" v="526"/>
          <ac:spMkLst>
            <pc:docMk/>
            <pc:sldMk cId="3454923890" sldId="264"/>
            <ac:spMk id="34" creationId="{3FAFA023-72B1-AE37-08D6-DCE579A7F58A}"/>
          </ac:spMkLst>
        </pc:spChg>
        <pc:spChg chg="add mod">
          <ac:chgData name="Adil Akkouch" userId="81dcc083-d77d-49a8-9731-dab9d43b17b3" providerId="ADAL" clId="{E914B809-52A5-1241-B2E2-AB3CDCFFE43E}" dt="2024-02-27T21:53:35.915" v="526"/>
          <ac:spMkLst>
            <pc:docMk/>
            <pc:sldMk cId="3454923890" sldId="264"/>
            <ac:spMk id="35" creationId="{811FDFEC-581C-2087-CD71-288805E84D6A}"/>
          </ac:spMkLst>
        </pc:spChg>
        <pc:spChg chg="add mod">
          <ac:chgData name="Adil Akkouch" userId="81dcc083-d77d-49a8-9731-dab9d43b17b3" providerId="ADAL" clId="{E914B809-52A5-1241-B2E2-AB3CDCFFE43E}" dt="2024-02-27T21:53:35.915" v="526"/>
          <ac:spMkLst>
            <pc:docMk/>
            <pc:sldMk cId="3454923890" sldId="264"/>
            <ac:spMk id="49" creationId="{445EE9DB-D630-D655-8E4A-39F3451FE59B}"/>
          </ac:spMkLst>
        </pc:spChg>
        <pc:spChg chg="add mod">
          <ac:chgData name="Adil Akkouch" userId="81dcc083-d77d-49a8-9731-dab9d43b17b3" providerId="ADAL" clId="{E914B809-52A5-1241-B2E2-AB3CDCFFE43E}" dt="2024-02-27T21:53:35.915" v="526"/>
          <ac:spMkLst>
            <pc:docMk/>
            <pc:sldMk cId="3454923890" sldId="264"/>
            <ac:spMk id="50" creationId="{9D2CDEF2-D7C5-4BD6-832C-6D24BAF128F1}"/>
          </ac:spMkLst>
        </pc:spChg>
        <pc:spChg chg="add mod">
          <ac:chgData name="Adil Akkouch" userId="81dcc083-d77d-49a8-9731-dab9d43b17b3" providerId="ADAL" clId="{E914B809-52A5-1241-B2E2-AB3CDCFFE43E}" dt="2024-02-27T21:53:35.915" v="526"/>
          <ac:spMkLst>
            <pc:docMk/>
            <pc:sldMk cId="3454923890" sldId="264"/>
            <ac:spMk id="51" creationId="{4944AD9C-D702-F208-7C59-8A34E2FA46FF}"/>
          </ac:spMkLst>
        </pc:spChg>
        <pc:spChg chg="add mod">
          <ac:chgData name="Adil Akkouch" userId="81dcc083-d77d-49a8-9731-dab9d43b17b3" providerId="ADAL" clId="{E914B809-52A5-1241-B2E2-AB3CDCFFE43E}" dt="2024-02-27T21:53:35.915" v="526"/>
          <ac:spMkLst>
            <pc:docMk/>
            <pc:sldMk cId="3454923890" sldId="264"/>
            <ac:spMk id="52" creationId="{1BB184A7-F3AA-44B2-B42F-164BB8D8D12F}"/>
          </ac:spMkLst>
        </pc:spChg>
        <pc:spChg chg="add mod">
          <ac:chgData name="Adil Akkouch" userId="81dcc083-d77d-49a8-9731-dab9d43b17b3" providerId="ADAL" clId="{E914B809-52A5-1241-B2E2-AB3CDCFFE43E}" dt="2024-02-27T21:53:35.915" v="526"/>
          <ac:spMkLst>
            <pc:docMk/>
            <pc:sldMk cId="3454923890" sldId="264"/>
            <ac:spMk id="53" creationId="{3E292C3D-DD90-17BA-E46C-6C5C33529E65}"/>
          </ac:spMkLst>
        </pc:spChg>
        <pc:spChg chg="add mod">
          <ac:chgData name="Adil Akkouch" userId="81dcc083-d77d-49a8-9731-dab9d43b17b3" providerId="ADAL" clId="{E914B809-52A5-1241-B2E2-AB3CDCFFE43E}" dt="2024-02-27T21:53:35.915" v="526"/>
          <ac:spMkLst>
            <pc:docMk/>
            <pc:sldMk cId="3454923890" sldId="264"/>
            <ac:spMk id="54" creationId="{E446C770-580C-4C63-E9F9-C2C472A4135C}"/>
          </ac:spMkLst>
        </pc:spChg>
        <pc:spChg chg="add mod">
          <ac:chgData name="Adil Akkouch" userId="81dcc083-d77d-49a8-9731-dab9d43b17b3" providerId="ADAL" clId="{E914B809-52A5-1241-B2E2-AB3CDCFFE43E}" dt="2024-02-27T21:53:35.915" v="526"/>
          <ac:spMkLst>
            <pc:docMk/>
            <pc:sldMk cId="3454923890" sldId="264"/>
            <ac:spMk id="55" creationId="{EA9E8C0F-1AD0-24CE-064B-D115F90439CF}"/>
          </ac:spMkLst>
        </pc:spChg>
        <pc:spChg chg="add mod">
          <ac:chgData name="Adil Akkouch" userId="81dcc083-d77d-49a8-9731-dab9d43b17b3" providerId="ADAL" clId="{E914B809-52A5-1241-B2E2-AB3CDCFFE43E}" dt="2024-02-27T21:53:35.915" v="526"/>
          <ac:spMkLst>
            <pc:docMk/>
            <pc:sldMk cId="3454923890" sldId="264"/>
            <ac:spMk id="56" creationId="{A6FEE19B-9695-DBF3-0BD1-B73881C36339}"/>
          </ac:spMkLst>
        </pc:spChg>
        <pc:spChg chg="add mod">
          <ac:chgData name="Adil Akkouch" userId="81dcc083-d77d-49a8-9731-dab9d43b17b3" providerId="ADAL" clId="{E914B809-52A5-1241-B2E2-AB3CDCFFE43E}" dt="2024-02-27T21:53:35.915" v="526"/>
          <ac:spMkLst>
            <pc:docMk/>
            <pc:sldMk cId="3454923890" sldId="264"/>
            <ac:spMk id="57" creationId="{57B426B3-4588-2FC2-9B7B-1B8BDAB36850}"/>
          </ac:spMkLst>
        </pc:spChg>
        <pc:spChg chg="add mod">
          <ac:chgData name="Adil Akkouch" userId="81dcc083-d77d-49a8-9731-dab9d43b17b3" providerId="ADAL" clId="{E914B809-52A5-1241-B2E2-AB3CDCFFE43E}" dt="2024-02-27T21:53:35.915" v="526"/>
          <ac:spMkLst>
            <pc:docMk/>
            <pc:sldMk cId="3454923890" sldId="264"/>
            <ac:spMk id="58" creationId="{E151731C-63E5-A039-A4C2-7C4B4ED13779}"/>
          </ac:spMkLst>
        </pc:spChg>
        <pc:spChg chg="add mod">
          <ac:chgData name="Adil Akkouch" userId="81dcc083-d77d-49a8-9731-dab9d43b17b3" providerId="ADAL" clId="{E914B809-52A5-1241-B2E2-AB3CDCFFE43E}" dt="2024-02-27T21:53:35.915" v="526"/>
          <ac:spMkLst>
            <pc:docMk/>
            <pc:sldMk cId="3454923890" sldId="264"/>
            <ac:spMk id="59" creationId="{7CFFDEB9-8FFA-E57C-451A-DF03357CF0A3}"/>
          </ac:spMkLst>
        </pc:spChg>
        <pc:spChg chg="add mod">
          <ac:chgData name="Adil Akkouch" userId="81dcc083-d77d-49a8-9731-dab9d43b17b3" providerId="ADAL" clId="{E914B809-52A5-1241-B2E2-AB3CDCFFE43E}" dt="2024-02-27T21:53:35.915" v="526"/>
          <ac:spMkLst>
            <pc:docMk/>
            <pc:sldMk cId="3454923890" sldId="264"/>
            <ac:spMk id="61" creationId="{1B4B1CC8-A638-A27A-C604-9CC8FB8F44E6}"/>
          </ac:spMkLst>
        </pc:spChg>
        <pc:spChg chg="add mod">
          <ac:chgData name="Adil Akkouch" userId="81dcc083-d77d-49a8-9731-dab9d43b17b3" providerId="ADAL" clId="{E914B809-52A5-1241-B2E2-AB3CDCFFE43E}" dt="2024-02-27T21:53:35.915" v="526"/>
          <ac:spMkLst>
            <pc:docMk/>
            <pc:sldMk cId="3454923890" sldId="264"/>
            <ac:spMk id="62" creationId="{D3A8387C-447A-2C5F-A86F-01A1982A0876}"/>
          </ac:spMkLst>
        </pc:spChg>
        <pc:spChg chg="add mod">
          <ac:chgData name="Adil Akkouch" userId="81dcc083-d77d-49a8-9731-dab9d43b17b3" providerId="ADAL" clId="{E914B809-52A5-1241-B2E2-AB3CDCFFE43E}" dt="2024-02-27T21:53:35.915" v="526"/>
          <ac:spMkLst>
            <pc:docMk/>
            <pc:sldMk cId="3454923890" sldId="264"/>
            <ac:spMk id="63" creationId="{2D2BBC14-74FB-983D-3416-23F5986A754B}"/>
          </ac:spMkLst>
        </pc:spChg>
        <pc:spChg chg="add mod">
          <ac:chgData name="Adil Akkouch" userId="81dcc083-d77d-49a8-9731-dab9d43b17b3" providerId="ADAL" clId="{E914B809-52A5-1241-B2E2-AB3CDCFFE43E}" dt="2024-02-27T21:53:35.915" v="526"/>
          <ac:spMkLst>
            <pc:docMk/>
            <pc:sldMk cId="3454923890" sldId="264"/>
            <ac:spMk id="64" creationId="{A72C5669-F59A-910B-9A4F-D28280E59847}"/>
          </ac:spMkLst>
        </pc:spChg>
        <pc:spChg chg="del">
          <ac:chgData name="Adil Akkouch" userId="81dcc083-d77d-49a8-9731-dab9d43b17b3" providerId="ADAL" clId="{E914B809-52A5-1241-B2E2-AB3CDCFFE43E}" dt="2024-02-27T21:53:33.805" v="525" actId="478"/>
          <ac:spMkLst>
            <pc:docMk/>
            <pc:sldMk cId="3454923890" sldId="264"/>
            <ac:spMk id="78" creationId="{E10884A0-06A6-D049-B82A-8B5B758CA802}"/>
          </ac:spMkLst>
        </pc:spChg>
        <pc:spChg chg="del">
          <ac:chgData name="Adil Akkouch" userId="81dcc083-d77d-49a8-9731-dab9d43b17b3" providerId="ADAL" clId="{E914B809-52A5-1241-B2E2-AB3CDCFFE43E}" dt="2024-02-27T21:53:33.805" v="525" actId="478"/>
          <ac:spMkLst>
            <pc:docMk/>
            <pc:sldMk cId="3454923890" sldId="264"/>
            <ac:spMk id="85" creationId="{80028D65-49C1-9F46-8B3D-D96628A36FC8}"/>
          </ac:spMkLst>
        </pc:spChg>
        <pc:spChg chg="del">
          <ac:chgData name="Adil Akkouch" userId="81dcc083-d77d-49a8-9731-dab9d43b17b3" providerId="ADAL" clId="{E914B809-52A5-1241-B2E2-AB3CDCFFE43E}" dt="2024-02-27T19:51:41.762" v="128" actId="478"/>
          <ac:spMkLst>
            <pc:docMk/>
            <pc:sldMk cId="3454923890" sldId="264"/>
            <ac:spMk id="96" creationId="{557E9D9A-4833-9D40-A3F3-455A66E4348C}"/>
          </ac:spMkLst>
        </pc:spChg>
        <pc:spChg chg="del">
          <ac:chgData name="Adil Akkouch" userId="81dcc083-d77d-49a8-9731-dab9d43b17b3" providerId="ADAL" clId="{E914B809-52A5-1241-B2E2-AB3CDCFFE43E}" dt="2024-02-27T19:51:41.762" v="128" actId="478"/>
          <ac:spMkLst>
            <pc:docMk/>
            <pc:sldMk cId="3454923890" sldId="264"/>
            <ac:spMk id="97" creationId="{B0D2493A-C3DC-AA46-AB8C-C8BFDB803BA5}"/>
          </ac:spMkLst>
        </pc:spChg>
        <pc:spChg chg="del">
          <ac:chgData name="Adil Akkouch" userId="81dcc083-d77d-49a8-9731-dab9d43b17b3" providerId="ADAL" clId="{E914B809-52A5-1241-B2E2-AB3CDCFFE43E}" dt="2024-02-27T19:51:41.762" v="128" actId="478"/>
          <ac:spMkLst>
            <pc:docMk/>
            <pc:sldMk cId="3454923890" sldId="264"/>
            <ac:spMk id="98" creationId="{C632BB3B-08B8-BB42-8DAE-9BC7B05FB537}"/>
          </ac:spMkLst>
        </pc:spChg>
        <pc:spChg chg="del">
          <ac:chgData name="Adil Akkouch" userId="81dcc083-d77d-49a8-9731-dab9d43b17b3" providerId="ADAL" clId="{E914B809-52A5-1241-B2E2-AB3CDCFFE43E}" dt="2024-02-27T21:53:33.805" v="525" actId="478"/>
          <ac:spMkLst>
            <pc:docMk/>
            <pc:sldMk cId="3454923890" sldId="264"/>
            <ac:spMk id="104" creationId="{6755A390-5FAB-934A-831B-840355D00A02}"/>
          </ac:spMkLst>
        </pc:spChg>
        <pc:spChg chg="del">
          <ac:chgData name="Adil Akkouch" userId="81dcc083-d77d-49a8-9731-dab9d43b17b3" providerId="ADAL" clId="{E914B809-52A5-1241-B2E2-AB3CDCFFE43E}" dt="2024-02-27T21:53:33.805" v="525" actId="478"/>
          <ac:spMkLst>
            <pc:docMk/>
            <pc:sldMk cId="3454923890" sldId="264"/>
            <ac:spMk id="105" creationId="{0D2F856D-40EF-0F45-9E39-5D1571066476}"/>
          </ac:spMkLst>
        </pc:spChg>
        <pc:grpChg chg="del">
          <ac:chgData name="Adil Akkouch" userId="81dcc083-d77d-49a8-9731-dab9d43b17b3" providerId="ADAL" clId="{E914B809-52A5-1241-B2E2-AB3CDCFFE43E}" dt="2024-02-27T21:53:33.805" v="525" actId="478"/>
          <ac:grpSpMkLst>
            <pc:docMk/>
            <pc:sldMk cId="3454923890" sldId="264"/>
            <ac:grpSpMk id="3" creationId="{75D06809-1AB7-0EB9-BD24-DB4A9E6F6E41}"/>
          </ac:grpSpMkLst>
        </pc:grpChg>
        <pc:grpChg chg="add mod">
          <ac:chgData name="Adil Akkouch" userId="81dcc083-d77d-49a8-9731-dab9d43b17b3" providerId="ADAL" clId="{E914B809-52A5-1241-B2E2-AB3CDCFFE43E}" dt="2024-02-27T21:53:35.915" v="526"/>
          <ac:grpSpMkLst>
            <pc:docMk/>
            <pc:sldMk cId="3454923890" sldId="264"/>
            <ac:grpSpMk id="36" creationId="{77F22D02-AE27-08C3-B485-FCCFD2B46101}"/>
          </ac:grpSpMkLst>
        </pc:grpChg>
        <pc:graphicFrameChg chg="del">
          <ac:chgData name="Adil Akkouch" userId="81dcc083-d77d-49a8-9731-dab9d43b17b3" providerId="ADAL" clId="{E914B809-52A5-1241-B2E2-AB3CDCFFE43E}" dt="2024-02-27T21:53:33.805" v="525" actId="478"/>
          <ac:graphicFrameMkLst>
            <pc:docMk/>
            <pc:sldMk cId="3454923890" sldId="264"/>
            <ac:graphicFrameMk id="102" creationId="{AB553A12-6A90-304A-8923-478C5240B049}"/>
          </ac:graphicFrameMkLst>
        </pc:graphicFrameChg>
        <pc:graphicFrameChg chg="del">
          <ac:chgData name="Adil Akkouch" userId="81dcc083-d77d-49a8-9731-dab9d43b17b3" providerId="ADAL" clId="{E914B809-52A5-1241-B2E2-AB3CDCFFE43E}" dt="2024-02-27T21:53:33.805" v="525" actId="478"/>
          <ac:graphicFrameMkLst>
            <pc:docMk/>
            <pc:sldMk cId="3454923890" sldId="264"/>
            <ac:graphicFrameMk id="103" creationId="{DA1F39E4-674C-3F49-A84A-5EE40865691B}"/>
          </ac:graphicFrameMkLst>
        </pc:graphicFrameChg>
        <pc:picChg chg="add mod">
          <ac:chgData name="Adil Akkouch" userId="81dcc083-d77d-49a8-9731-dab9d43b17b3" providerId="ADAL" clId="{E914B809-52A5-1241-B2E2-AB3CDCFFE43E}" dt="2024-02-27T21:53:35.915" v="526"/>
          <ac:picMkLst>
            <pc:docMk/>
            <pc:sldMk cId="3454923890" sldId="264"/>
            <ac:picMk id="27" creationId="{0BF30A85-E149-E69B-35BA-19597407FE9B}"/>
          </ac:picMkLst>
        </pc:picChg>
        <pc:picChg chg="del">
          <ac:chgData name="Adil Akkouch" userId="81dcc083-d77d-49a8-9731-dab9d43b17b3" providerId="ADAL" clId="{E914B809-52A5-1241-B2E2-AB3CDCFFE43E}" dt="2024-02-27T20:02:33.015" v="395" actId="478"/>
          <ac:picMkLst>
            <pc:docMk/>
            <pc:sldMk cId="3454923890" sldId="264"/>
            <ac:picMk id="27" creationId="{C82E3579-DCEF-B8B2-9BFE-88DD3DD05E70}"/>
          </ac:picMkLst>
        </pc:picChg>
        <pc:picChg chg="mod">
          <ac:chgData name="Adil Akkouch" userId="81dcc083-d77d-49a8-9731-dab9d43b17b3" providerId="ADAL" clId="{E914B809-52A5-1241-B2E2-AB3CDCFFE43E}" dt="2024-02-27T21:53:35.915" v="526"/>
          <ac:picMkLst>
            <pc:docMk/>
            <pc:sldMk cId="3454923890" sldId="264"/>
            <ac:picMk id="37" creationId="{60F8854E-660F-FD45-9CA9-0F6AE432238B}"/>
          </ac:picMkLst>
        </pc:picChg>
        <pc:picChg chg="mod">
          <ac:chgData name="Adil Akkouch" userId="81dcc083-d77d-49a8-9731-dab9d43b17b3" providerId="ADAL" clId="{E914B809-52A5-1241-B2E2-AB3CDCFFE43E}" dt="2024-02-27T21:53:35.915" v="526"/>
          <ac:picMkLst>
            <pc:docMk/>
            <pc:sldMk cId="3454923890" sldId="264"/>
            <ac:picMk id="38" creationId="{60518F8A-35B0-55B0-7F68-EBEC274AD938}"/>
          </ac:picMkLst>
        </pc:picChg>
        <pc:picChg chg="mod">
          <ac:chgData name="Adil Akkouch" userId="81dcc083-d77d-49a8-9731-dab9d43b17b3" providerId="ADAL" clId="{E914B809-52A5-1241-B2E2-AB3CDCFFE43E}" dt="2024-02-27T21:53:35.915" v="526"/>
          <ac:picMkLst>
            <pc:docMk/>
            <pc:sldMk cId="3454923890" sldId="264"/>
            <ac:picMk id="39" creationId="{6E695C14-B705-ACF2-CC8B-FC1EC3330EA3}"/>
          </ac:picMkLst>
        </pc:picChg>
        <pc:picChg chg="mod">
          <ac:chgData name="Adil Akkouch" userId="81dcc083-d77d-49a8-9731-dab9d43b17b3" providerId="ADAL" clId="{E914B809-52A5-1241-B2E2-AB3CDCFFE43E}" dt="2024-02-27T21:53:35.915" v="526"/>
          <ac:picMkLst>
            <pc:docMk/>
            <pc:sldMk cId="3454923890" sldId="264"/>
            <ac:picMk id="40" creationId="{1BE7FE67-4E1F-B6F7-367B-27DB49A7EE60}"/>
          </ac:picMkLst>
        </pc:picChg>
        <pc:picChg chg="mod">
          <ac:chgData name="Adil Akkouch" userId="81dcc083-d77d-49a8-9731-dab9d43b17b3" providerId="ADAL" clId="{E914B809-52A5-1241-B2E2-AB3CDCFFE43E}" dt="2024-02-27T21:53:35.915" v="526"/>
          <ac:picMkLst>
            <pc:docMk/>
            <pc:sldMk cId="3454923890" sldId="264"/>
            <ac:picMk id="41" creationId="{2DCEBA84-762F-FBD7-9B54-FC1DF71AEB70}"/>
          </ac:picMkLst>
        </pc:picChg>
        <pc:picChg chg="mod">
          <ac:chgData name="Adil Akkouch" userId="81dcc083-d77d-49a8-9731-dab9d43b17b3" providerId="ADAL" clId="{E914B809-52A5-1241-B2E2-AB3CDCFFE43E}" dt="2024-02-27T21:53:35.915" v="526"/>
          <ac:picMkLst>
            <pc:docMk/>
            <pc:sldMk cId="3454923890" sldId="264"/>
            <ac:picMk id="42" creationId="{9530CDD2-ADCB-6916-FFD0-A6C67DD5571E}"/>
          </ac:picMkLst>
        </pc:picChg>
        <pc:picChg chg="mod">
          <ac:chgData name="Adil Akkouch" userId="81dcc083-d77d-49a8-9731-dab9d43b17b3" providerId="ADAL" clId="{E914B809-52A5-1241-B2E2-AB3CDCFFE43E}" dt="2024-02-27T21:53:35.915" v="526"/>
          <ac:picMkLst>
            <pc:docMk/>
            <pc:sldMk cId="3454923890" sldId="264"/>
            <ac:picMk id="43" creationId="{C10D12B0-E6AC-CF72-4503-F4DC18D192A6}"/>
          </ac:picMkLst>
        </pc:picChg>
        <pc:picChg chg="mod">
          <ac:chgData name="Adil Akkouch" userId="81dcc083-d77d-49a8-9731-dab9d43b17b3" providerId="ADAL" clId="{E914B809-52A5-1241-B2E2-AB3CDCFFE43E}" dt="2024-02-27T21:53:35.915" v="526"/>
          <ac:picMkLst>
            <pc:docMk/>
            <pc:sldMk cId="3454923890" sldId="264"/>
            <ac:picMk id="44" creationId="{02EEA782-033E-59B1-A0CC-784090ED5D96}"/>
          </ac:picMkLst>
        </pc:picChg>
        <pc:picChg chg="mod">
          <ac:chgData name="Adil Akkouch" userId="81dcc083-d77d-49a8-9731-dab9d43b17b3" providerId="ADAL" clId="{E914B809-52A5-1241-B2E2-AB3CDCFFE43E}" dt="2024-02-27T21:53:35.915" v="526"/>
          <ac:picMkLst>
            <pc:docMk/>
            <pc:sldMk cId="3454923890" sldId="264"/>
            <ac:picMk id="45" creationId="{00F6B86C-8614-566D-0CBD-004863AC909F}"/>
          </ac:picMkLst>
        </pc:picChg>
        <pc:picChg chg="mod">
          <ac:chgData name="Adil Akkouch" userId="81dcc083-d77d-49a8-9731-dab9d43b17b3" providerId="ADAL" clId="{E914B809-52A5-1241-B2E2-AB3CDCFFE43E}" dt="2024-02-27T21:53:35.915" v="526"/>
          <ac:picMkLst>
            <pc:docMk/>
            <pc:sldMk cId="3454923890" sldId="264"/>
            <ac:picMk id="46" creationId="{0A274196-ADEA-9D9E-38A7-0BB2095FB612}"/>
          </ac:picMkLst>
        </pc:picChg>
        <pc:picChg chg="mod">
          <ac:chgData name="Adil Akkouch" userId="81dcc083-d77d-49a8-9731-dab9d43b17b3" providerId="ADAL" clId="{E914B809-52A5-1241-B2E2-AB3CDCFFE43E}" dt="2024-02-27T21:53:35.915" v="526"/>
          <ac:picMkLst>
            <pc:docMk/>
            <pc:sldMk cId="3454923890" sldId="264"/>
            <ac:picMk id="47" creationId="{BBE10C32-4EA7-426B-63F6-D29201A2069B}"/>
          </ac:picMkLst>
        </pc:picChg>
        <pc:picChg chg="mod">
          <ac:chgData name="Adil Akkouch" userId="81dcc083-d77d-49a8-9731-dab9d43b17b3" providerId="ADAL" clId="{E914B809-52A5-1241-B2E2-AB3CDCFFE43E}" dt="2024-02-27T21:53:35.915" v="526"/>
          <ac:picMkLst>
            <pc:docMk/>
            <pc:sldMk cId="3454923890" sldId="264"/>
            <ac:picMk id="48" creationId="{8A20A924-54C5-6968-E912-7103CE27EFB1}"/>
          </ac:picMkLst>
        </pc:picChg>
        <pc:picChg chg="del">
          <ac:chgData name="Adil Akkouch" userId="81dcc083-d77d-49a8-9731-dab9d43b17b3" providerId="ADAL" clId="{E914B809-52A5-1241-B2E2-AB3CDCFFE43E}" dt="2024-02-27T21:53:33.805" v="525" actId="478"/>
          <ac:picMkLst>
            <pc:docMk/>
            <pc:sldMk cId="3454923890" sldId="264"/>
            <ac:picMk id="60" creationId="{392047BD-B312-2447-A277-4FDF02824C6B}"/>
          </ac:picMkLst>
        </pc:picChg>
        <pc:picChg chg="del">
          <ac:chgData name="Adil Akkouch" userId="81dcc083-d77d-49a8-9731-dab9d43b17b3" providerId="ADAL" clId="{E914B809-52A5-1241-B2E2-AB3CDCFFE43E}" dt="2024-02-27T21:53:33.805" v="525" actId="478"/>
          <ac:picMkLst>
            <pc:docMk/>
            <pc:sldMk cId="3454923890" sldId="264"/>
            <ac:picMk id="107" creationId="{F51D00B5-AE33-C74B-BF89-90DFBE1E1FCF}"/>
          </ac:picMkLst>
        </pc:picChg>
      </pc:sldChg>
      <pc:sldChg chg="add del setBg">
        <pc:chgData name="Adil Akkouch" userId="81dcc083-d77d-49a8-9731-dab9d43b17b3" providerId="ADAL" clId="{E914B809-52A5-1241-B2E2-AB3CDCFFE43E}" dt="2024-02-27T19:39:44.787" v="43"/>
        <pc:sldMkLst>
          <pc:docMk/>
          <pc:sldMk cId="979457830" sldId="265"/>
        </pc:sldMkLst>
      </pc:sldChg>
      <pc:sldChg chg="modSp add mod">
        <pc:chgData name="Adil Akkouch" userId="81dcc083-d77d-49a8-9731-dab9d43b17b3" providerId="ADAL" clId="{E914B809-52A5-1241-B2E2-AB3CDCFFE43E}" dt="2024-02-27T19:53:15.259" v="146" actId="255"/>
        <pc:sldMkLst>
          <pc:docMk/>
          <pc:sldMk cId="1305736156" sldId="265"/>
        </pc:sldMkLst>
        <pc:spChg chg="mod">
          <ac:chgData name="Adil Akkouch" userId="81dcc083-d77d-49a8-9731-dab9d43b17b3" providerId="ADAL" clId="{E914B809-52A5-1241-B2E2-AB3CDCFFE43E}" dt="2024-02-27T19:53:15.259" v="146" actId="255"/>
          <ac:spMkLst>
            <pc:docMk/>
            <pc:sldMk cId="1305736156" sldId="265"/>
            <ac:spMk id="5" creationId="{51E441F4-81E0-B146-8B17-A5B85BE77834}"/>
          </ac:spMkLst>
        </pc:spChg>
      </pc:sldChg>
      <pc:sldChg chg="modSp add mod">
        <pc:chgData name="Adil Akkouch" userId="81dcc083-d77d-49a8-9731-dab9d43b17b3" providerId="ADAL" clId="{E914B809-52A5-1241-B2E2-AB3CDCFFE43E}" dt="2024-02-27T19:52:50.411" v="140" actId="255"/>
        <pc:sldMkLst>
          <pc:docMk/>
          <pc:sldMk cId="1945244963" sldId="266"/>
        </pc:sldMkLst>
        <pc:spChg chg="mod">
          <ac:chgData name="Adil Akkouch" userId="81dcc083-d77d-49a8-9731-dab9d43b17b3" providerId="ADAL" clId="{E914B809-52A5-1241-B2E2-AB3CDCFFE43E}" dt="2024-02-27T19:52:50.411" v="140" actId="255"/>
          <ac:spMkLst>
            <pc:docMk/>
            <pc:sldMk cId="1945244963" sldId="266"/>
            <ac:spMk id="5" creationId="{51E441F4-81E0-B146-8B17-A5B85BE77834}"/>
          </ac:spMkLst>
        </pc:spChg>
      </pc:sldChg>
      <pc:sldChg chg="add del setBg">
        <pc:chgData name="Adil Akkouch" userId="81dcc083-d77d-49a8-9731-dab9d43b17b3" providerId="ADAL" clId="{E914B809-52A5-1241-B2E2-AB3CDCFFE43E}" dt="2024-02-27T19:40:07.164" v="46"/>
        <pc:sldMkLst>
          <pc:docMk/>
          <pc:sldMk cId="2994004082" sldId="266"/>
        </pc:sldMkLst>
      </pc:sldChg>
      <pc:sldChg chg="add del setBg">
        <pc:chgData name="Adil Akkouch" userId="81dcc083-d77d-49a8-9731-dab9d43b17b3" providerId="ADAL" clId="{E914B809-52A5-1241-B2E2-AB3CDCFFE43E}" dt="2024-02-27T19:40:26.947" v="49"/>
        <pc:sldMkLst>
          <pc:docMk/>
          <pc:sldMk cId="483506378" sldId="267"/>
        </pc:sldMkLst>
      </pc:sldChg>
      <pc:sldChg chg="modSp add mod">
        <pc:chgData name="Adil Akkouch" userId="81dcc083-d77d-49a8-9731-dab9d43b17b3" providerId="ADAL" clId="{E914B809-52A5-1241-B2E2-AB3CDCFFE43E}" dt="2024-02-27T19:52:59.171" v="141" actId="255"/>
        <pc:sldMkLst>
          <pc:docMk/>
          <pc:sldMk cId="3533179866" sldId="267"/>
        </pc:sldMkLst>
        <pc:spChg chg="mod">
          <ac:chgData name="Adil Akkouch" userId="81dcc083-d77d-49a8-9731-dab9d43b17b3" providerId="ADAL" clId="{E914B809-52A5-1241-B2E2-AB3CDCFFE43E}" dt="2024-02-27T19:52:59.171" v="141" actId="255"/>
          <ac:spMkLst>
            <pc:docMk/>
            <pc:sldMk cId="3533179866" sldId="267"/>
            <ac:spMk id="5" creationId="{51E441F4-81E0-B146-8B17-A5B85BE77834}"/>
          </ac:spMkLst>
        </pc:spChg>
      </pc:sldChg>
      <pc:sldChg chg="delSp modSp add del mod setBg">
        <pc:chgData name="Adil Akkouch" userId="81dcc083-d77d-49a8-9731-dab9d43b17b3" providerId="ADAL" clId="{E914B809-52A5-1241-B2E2-AB3CDCFFE43E}" dt="2024-02-27T21:54:22.520" v="528" actId="2696"/>
        <pc:sldMkLst>
          <pc:docMk/>
          <pc:sldMk cId="2738037384" sldId="268"/>
        </pc:sldMkLst>
        <pc:spChg chg="mod">
          <ac:chgData name="Adil Akkouch" userId="81dcc083-d77d-49a8-9731-dab9d43b17b3" providerId="ADAL" clId="{E914B809-52A5-1241-B2E2-AB3CDCFFE43E}" dt="2024-02-27T21:43:25.522" v="486" actId="1076"/>
          <ac:spMkLst>
            <pc:docMk/>
            <pc:sldMk cId="2738037384" sldId="268"/>
            <ac:spMk id="19" creationId="{EBE3968B-598C-6F50-B16C-C8FDD97F8D01}"/>
          </ac:spMkLst>
        </pc:spChg>
        <pc:spChg chg="mod">
          <ac:chgData name="Adil Akkouch" userId="81dcc083-d77d-49a8-9731-dab9d43b17b3" providerId="ADAL" clId="{E914B809-52A5-1241-B2E2-AB3CDCFFE43E}" dt="2024-02-27T21:46:13.476" v="508" actId="20577"/>
          <ac:spMkLst>
            <pc:docMk/>
            <pc:sldMk cId="2738037384" sldId="268"/>
            <ac:spMk id="21" creationId="{C8061129-FB7B-40EF-DCF4-21FF0BA6D775}"/>
          </ac:spMkLst>
        </pc:spChg>
        <pc:spChg chg="mod">
          <ac:chgData name="Adil Akkouch" userId="81dcc083-d77d-49a8-9731-dab9d43b17b3" providerId="ADAL" clId="{E914B809-52A5-1241-B2E2-AB3CDCFFE43E}" dt="2024-02-27T21:44:24.739" v="492" actId="20577"/>
          <ac:spMkLst>
            <pc:docMk/>
            <pc:sldMk cId="2738037384" sldId="268"/>
            <ac:spMk id="22" creationId="{3877E661-1FF8-3B81-E961-2EAED9011C71}"/>
          </ac:spMkLst>
        </pc:spChg>
        <pc:spChg chg="mod">
          <ac:chgData name="Adil Akkouch" userId="81dcc083-d77d-49a8-9731-dab9d43b17b3" providerId="ADAL" clId="{E914B809-52A5-1241-B2E2-AB3CDCFFE43E}" dt="2024-02-27T21:46:39.623" v="519" actId="20577"/>
          <ac:spMkLst>
            <pc:docMk/>
            <pc:sldMk cId="2738037384" sldId="268"/>
            <ac:spMk id="28" creationId="{BEF8E359-D0BA-D353-FA09-82DBD2E32F60}"/>
          </ac:spMkLst>
        </pc:spChg>
        <pc:spChg chg="mod">
          <ac:chgData name="Adil Akkouch" userId="81dcc083-d77d-49a8-9731-dab9d43b17b3" providerId="ADAL" clId="{E914B809-52A5-1241-B2E2-AB3CDCFFE43E}" dt="2024-02-27T21:43:41.867" v="488" actId="1076"/>
          <ac:spMkLst>
            <pc:docMk/>
            <pc:sldMk cId="2738037384" sldId="268"/>
            <ac:spMk id="29" creationId="{F695E897-DC58-479B-959F-7E336AE0C260}"/>
          </ac:spMkLst>
        </pc:spChg>
        <pc:spChg chg="del">
          <ac:chgData name="Adil Akkouch" userId="81dcc083-d77d-49a8-9731-dab9d43b17b3" providerId="ADAL" clId="{E914B809-52A5-1241-B2E2-AB3CDCFFE43E}" dt="2024-02-27T21:42:32.382" v="480" actId="478"/>
          <ac:spMkLst>
            <pc:docMk/>
            <pc:sldMk cId="2738037384" sldId="268"/>
            <ac:spMk id="104" creationId="{6755A390-5FAB-934A-831B-840355D00A02}"/>
          </ac:spMkLst>
        </pc:spChg>
        <pc:spChg chg="del">
          <ac:chgData name="Adil Akkouch" userId="81dcc083-d77d-49a8-9731-dab9d43b17b3" providerId="ADAL" clId="{E914B809-52A5-1241-B2E2-AB3CDCFFE43E}" dt="2024-02-27T21:43:03.033" v="482" actId="478"/>
          <ac:spMkLst>
            <pc:docMk/>
            <pc:sldMk cId="2738037384" sldId="268"/>
            <ac:spMk id="105" creationId="{0D2F856D-40EF-0F45-9E39-5D1571066476}"/>
          </ac:spMkLst>
        </pc:spChg>
        <pc:grpChg chg="mod">
          <ac:chgData name="Adil Akkouch" userId="81dcc083-d77d-49a8-9731-dab9d43b17b3" providerId="ADAL" clId="{E914B809-52A5-1241-B2E2-AB3CDCFFE43E}" dt="2024-02-27T21:43:21.908" v="485" actId="1076"/>
          <ac:grpSpMkLst>
            <pc:docMk/>
            <pc:sldMk cId="2738037384" sldId="268"/>
            <ac:grpSpMk id="3" creationId="{75D06809-1AB7-0EB9-BD24-DB4A9E6F6E41}"/>
          </ac:grpSpMkLst>
        </pc:grpChg>
        <pc:graphicFrameChg chg="del">
          <ac:chgData name="Adil Akkouch" userId="81dcc083-d77d-49a8-9731-dab9d43b17b3" providerId="ADAL" clId="{E914B809-52A5-1241-B2E2-AB3CDCFFE43E}" dt="2024-02-27T21:43:03.033" v="482" actId="478"/>
          <ac:graphicFrameMkLst>
            <pc:docMk/>
            <pc:sldMk cId="2738037384" sldId="268"/>
            <ac:graphicFrameMk id="102" creationId="{AB553A12-6A90-304A-8923-478C5240B049}"/>
          </ac:graphicFrameMkLst>
        </pc:graphicFrameChg>
        <pc:graphicFrameChg chg="del">
          <ac:chgData name="Adil Akkouch" userId="81dcc083-d77d-49a8-9731-dab9d43b17b3" providerId="ADAL" clId="{E914B809-52A5-1241-B2E2-AB3CDCFFE43E}" dt="2024-02-27T21:42:30.908" v="479" actId="478"/>
          <ac:graphicFrameMkLst>
            <pc:docMk/>
            <pc:sldMk cId="2738037384" sldId="268"/>
            <ac:graphicFrameMk id="103" creationId="{DA1F39E4-674C-3F49-A84A-5EE40865691B}"/>
          </ac:graphicFrameMkLst>
        </pc:graphicFrameChg>
        <pc:picChg chg="del">
          <ac:chgData name="Adil Akkouch" userId="81dcc083-d77d-49a8-9731-dab9d43b17b3" providerId="ADAL" clId="{E914B809-52A5-1241-B2E2-AB3CDCFFE43E}" dt="2024-02-27T21:42:57.618" v="481" actId="478"/>
          <ac:picMkLst>
            <pc:docMk/>
            <pc:sldMk cId="2738037384" sldId="268"/>
            <ac:picMk id="107" creationId="{F51D00B5-AE33-C74B-BF89-90DFBE1E1FCF}"/>
          </ac:picMkLst>
        </pc:picChg>
      </pc:sldChg>
      <pc:sldChg chg="add">
        <pc:chgData name="Adil Akkouch" userId="81dcc083-d77d-49a8-9731-dab9d43b17b3" providerId="ADAL" clId="{E914B809-52A5-1241-B2E2-AB3CDCFFE43E}" dt="2024-02-27T21:53:08.654" v="521" actId="2890"/>
        <pc:sldMkLst>
          <pc:docMk/>
          <pc:sldMk cId="1096699921" sldId="269"/>
        </pc:sldMkLst>
      </pc:sldChg>
      <pc:sldChg chg="addSp delSp modSp add mod setBg">
        <pc:chgData name="Adil Akkouch" userId="81dcc083-d77d-49a8-9731-dab9d43b17b3" providerId="ADAL" clId="{E914B809-52A5-1241-B2E2-AB3CDCFFE43E}" dt="2024-02-27T21:56:46.209" v="581" actId="478"/>
        <pc:sldMkLst>
          <pc:docMk/>
          <pc:sldMk cId="1360381330" sldId="270"/>
        </pc:sldMkLst>
        <pc:spChg chg="add mod">
          <ac:chgData name="Adil Akkouch" userId="81dcc083-d77d-49a8-9731-dab9d43b17b3" providerId="ADAL" clId="{E914B809-52A5-1241-B2E2-AB3CDCFFE43E}" dt="2024-02-27T21:55:25.153" v="556" actId="1076"/>
          <ac:spMkLst>
            <pc:docMk/>
            <pc:sldMk cId="1360381330" sldId="270"/>
            <ac:spMk id="10" creationId="{8264C1B5-0CCA-4C56-6804-6019DC08F5B6}"/>
          </ac:spMkLst>
        </pc:spChg>
        <pc:spChg chg="mod">
          <ac:chgData name="Adil Akkouch" userId="81dcc083-d77d-49a8-9731-dab9d43b17b3" providerId="ADAL" clId="{E914B809-52A5-1241-B2E2-AB3CDCFFE43E}" dt="2024-02-27T21:55:09.576" v="552" actId="20577"/>
          <ac:spMkLst>
            <pc:docMk/>
            <pc:sldMk cId="1360381330" sldId="270"/>
            <ac:spMk id="13" creationId="{5CB9392A-05A5-7A4E-D91F-0B0F7B416696}"/>
          </ac:spMkLst>
        </pc:spChg>
        <pc:spChg chg="del">
          <ac:chgData name="Adil Akkouch" userId="81dcc083-d77d-49a8-9731-dab9d43b17b3" providerId="ADAL" clId="{E914B809-52A5-1241-B2E2-AB3CDCFFE43E}" dt="2024-02-27T21:54:42.820" v="546" actId="478"/>
          <ac:spMkLst>
            <pc:docMk/>
            <pc:sldMk cId="1360381330" sldId="270"/>
            <ac:spMk id="16" creationId="{1EF1FE9E-F12E-24D9-8220-AF031F0D4CAB}"/>
          </ac:spMkLst>
        </pc:spChg>
        <pc:spChg chg="mod">
          <ac:chgData name="Adil Akkouch" userId="81dcc083-d77d-49a8-9731-dab9d43b17b3" providerId="ADAL" clId="{E914B809-52A5-1241-B2E2-AB3CDCFFE43E}" dt="2024-02-27T21:54:36.298" v="544" actId="20577"/>
          <ac:spMkLst>
            <pc:docMk/>
            <pc:sldMk cId="1360381330" sldId="270"/>
            <ac:spMk id="20" creationId="{18E20C8A-8A14-013F-09AC-96CE574C7E82}"/>
          </ac:spMkLst>
        </pc:spChg>
        <pc:spChg chg="del mod">
          <ac:chgData name="Adil Akkouch" userId="81dcc083-d77d-49a8-9731-dab9d43b17b3" providerId="ADAL" clId="{E914B809-52A5-1241-B2E2-AB3CDCFFE43E}" dt="2024-02-27T21:56:46.209" v="581" actId="478"/>
          <ac:spMkLst>
            <pc:docMk/>
            <pc:sldMk cId="1360381330" sldId="270"/>
            <ac:spMk id="21" creationId="{273B6D6B-68F7-67CE-51A5-388F8AAFE1F4}"/>
          </ac:spMkLst>
        </pc:spChg>
        <pc:spChg chg="del">
          <ac:chgData name="Adil Akkouch" userId="81dcc083-d77d-49a8-9731-dab9d43b17b3" providerId="ADAL" clId="{E914B809-52A5-1241-B2E2-AB3CDCFFE43E}" dt="2024-02-27T21:55:34.992" v="560" actId="478"/>
          <ac:spMkLst>
            <pc:docMk/>
            <pc:sldMk cId="1360381330" sldId="270"/>
            <ac:spMk id="24" creationId="{FACB786A-E63D-259D-077B-3FDD2CCB7000}"/>
          </ac:spMkLst>
        </pc:spChg>
        <pc:spChg chg="del">
          <ac:chgData name="Adil Akkouch" userId="81dcc083-d77d-49a8-9731-dab9d43b17b3" providerId="ADAL" clId="{E914B809-52A5-1241-B2E2-AB3CDCFFE43E}" dt="2024-02-27T21:55:32.268" v="559" actId="478"/>
          <ac:spMkLst>
            <pc:docMk/>
            <pc:sldMk cId="1360381330" sldId="270"/>
            <ac:spMk id="28" creationId="{70735F27-BF2F-49A1-E8D5-7A63252333D6}"/>
          </ac:spMkLst>
        </pc:spChg>
        <pc:spChg chg="add del">
          <ac:chgData name="Adil Akkouch" userId="81dcc083-d77d-49a8-9731-dab9d43b17b3" providerId="ADAL" clId="{E914B809-52A5-1241-B2E2-AB3CDCFFE43E}" dt="2024-02-27T21:55:12.433" v="554" actId="478"/>
          <ac:spMkLst>
            <pc:docMk/>
            <pc:sldMk cId="1360381330" sldId="270"/>
            <ac:spMk id="29" creationId="{EF3DF86C-9B79-7962-BBF5-C57E81111797}"/>
          </ac:spMkLst>
        </pc:spChg>
        <pc:spChg chg="add mod">
          <ac:chgData name="Adil Akkouch" userId="81dcc083-d77d-49a8-9731-dab9d43b17b3" providerId="ADAL" clId="{E914B809-52A5-1241-B2E2-AB3CDCFFE43E}" dt="2024-02-27T21:55:40.693" v="562" actId="1076"/>
          <ac:spMkLst>
            <pc:docMk/>
            <pc:sldMk cId="1360381330" sldId="270"/>
            <ac:spMk id="31" creationId="{D5B969B1-3834-17FB-4136-99313452F2EF}"/>
          </ac:spMkLst>
        </pc:spChg>
        <pc:spChg chg="add mod">
          <ac:chgData name="Adil Akkouch" userId="81dcc083-d77d-49a8-9731-dab9d43b17b3" providerId="ADAL" clId="{E914B809-52A5-1241-B2E2-AB3CDCFFE43E}" dt="2024-02-27T21:56:02.003" v="564" actId="1076"/>
          <ac:spMkLst>
            <pc:docMk/>
            <pc:sldMk cId="1360381330" sldId="270"/>
            <ac:spMk id="32" creationId="{18417324-A797-FE57-BAE9-68962B564000}"/>
          </ac:spMkLst>
        </pc:spChg>
        <pc:spChg chg="add mod">
          <ac:chgData name="Adil Akkouch" userId="81dcc083-d77d-49a8-9731-dab9d43b17b3" providerId="ADAL" clId="{E914B809-52A5-1241-B2E2-AB3CDCFFE43E}" dt="2024-02-27T21:56:15.122" v="576" actId="20577"/>
          <ac:spMkLst>
            <pc:docMk/>
            <pc:sldMk cId="1360381330" sldId="270"/>
            <ac:spMk id="33" creationId="{CE994DD1-7DDE-50A7-1BCE-1C575B6D6E42}"/>
          </ac:spMkLst>
        </pc:spChg>
        <pc:grpChg chg="del">
          <ac:chgData name="Adil Akkouch" userId="81dcc083-d77d-49a8-9731-dab9d43b17b3" providerId="ADAL" clId="{E914B809-52A5-1241-B2E2-AB3CDCFFE43E}" dt="2024-02-27T21:55:31.169" v="558" actId="478"/>
          <ac:grpSpMkLst>
            <pc:docMk/>
            <pc:sldMk cId="1360381330" sldId="270"/>
            <ac:grpSpMk id="43" creationId="{547E2B07-537B-E388-BE92-DDC8D6324CD5}"/>
          </ac:grpSpMkLst>
        </pc:grpChg>
        <pc:graphicFrameChg chg="del">
          <ac:chgData name="Adil Akkouch" userId="81dcc083-d77d-49a8-9731-dab9d43b17b3" providerId="ADAL" clId="{E914B809-52A5-1241-B2E2-AB3CDCFFE43E}" dt="2024-02-27T21:55:30.213" v="557" actId="478"/>
          <ac:graphicFrameMkLst>
            <pc:docMk/>
            <pc:sldMk cId="1360381330" sldId="270"/>
            <ac:graphicFrameMk id="15" creationId="{A7282F67-08A9-B99B-7D6E-C6B687D3D801}"/>
          </ac:graphicFrameMkLst>
        </pc:graphicFrameChg>
        <pc:graphicFrameChg chg="del">
          <ac:chgData name="Adil Akkouch" userId="81dcc083-d77d-49a8-9731-dab9d43b17b3" providerId="ADAL" clId="{E914B809-52A5-1241-B2E2-AB3CDCFFE43E}" dt="2024-02-27T21:54:40.509" v="545" actId="478"/>
          <ac:graphicFrameMkLst>
            <pc:docMk/>
            <pc:sldMk cId="1360381330" sldId="270"/>
            <ac:graphicFrameMk id="27" creationId="{4D14174B-0D44-572C-F127-5F3AF6888776}"/>
          </ac:graphicFrameMkLst>
        </pc:graphicFrameChg>
        <pc:picChg chg="mod">
          <ac:chgData name="Adil Akkouch" userId="81dcc083-d77d-49a8-9731-dab9d43b17b3" providerId="ADAL" clId="{E914B809-52A5-1241-B2E2-AB3CDCFFE43E}" dt="2024-02-27T21:55:08.972" v="551" actId="1076"/>
          <ac:picMkLst>
            <pc:docMk/>
            <pc:sldMk cId="1360381330" sldId="270"/>
            <ac:picMk id="36" creationId="{893AB025-687A-B241-9FD9-86B39F2B86DB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32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09168853893264E-2"/>
          <c:y val="0.14970302323320697"/>
          <c:w val="0.89568608923884518"/>
          <c:h val="0.63262455040342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8577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EF-5945-8FAC-514060DD89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6729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EF-5945-8FAC-514060DD89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3991264"/>
        <c:axId val="433987656"/>
      </c:barChart>
      <c:catAx>
        <c:axId val="43399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87656"/>
        <c:crosses val="autoZero"/>
        <c:auto val="1"/>
        <c:lblAlgn val="ctr"/>
        <c:lblOffset val="100"/>
        <c:noMultiLvlLbl val="0"/>
      </c:catAx>
      <c:valAx>
        <c:axId val="433987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9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3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09168853893264E-2"/>
          <c:y val="0.14970302323320697"/>
          <c:w val="0.89568608923884518"/>
          <c:h val="0.63262455040342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8577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B7-0740-8368-6C1A84E25E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6729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B7-0740-8368-6C1A84E25E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3991264"/>
        <c:axId val="433987656"/>
      </c:barChart>
      <c:catAx>
        <c:axId val="43399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87656"/>
        <c:crosses val="autoZero"/>
        <c:auto val="1"/>
        <c:lblAlgn val="ctr"/>
        <c:lblOffset val="100"/>
        <c:noMultiLvlLbl val="0"/>
      </c:catAx>
      <c:valAx>
        <c:axId val="433987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9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2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09168853893264E-2"/>
          <c:y val="0.14970302323320697"/>
          <c:w val="0.89568608923884518"/>
          <c:h val="0.63262455040342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8577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CE-2145-92FC-D75AFD37DF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6729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CE-2145-92FC-D75AFD37DF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3991264"/>
        <c:axId val="433987656"/>
      </c:barChart>
      <c:catAx>
        <c:axId val="43399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87656"/>
        <c:crosses val="autoZero"/>
        <c:auto val="1"/>
        <c:lblAlgn val="ctr"/>
        <c:lblOffset val="100"/>
        <c:noMultiLvlLbl val="0"/>
      </c:catAx>
      <c:valAx>
        <c:axId val="433987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9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2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09168853893264E-2"/>
          <c:y val="0.14970302323320697"/>
          <c:w val="0.89568608923884518"/>
          <c:h val="0.63262455040342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8577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87-5145-BC97-789F07A19F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6729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87-5145-BC97-789F07A19F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3991264"/>
        <c:axId val="433987656"/>
      </c:barChart>
      <c:catAx>
        <c:axId val="43399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87656"/>
        <c:crosses val="autoZero"/>
        <c:auto val="1"/>
        <c:lblAlgn val="ctr"/>
        <c:lblOffset val="100"/>
        <c:noMultiLvlLbl val="0"/>
      </c:catAx>
      <c:valAx>
        <c:axId val="433987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9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2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8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09168853893264E-2"/>
          <c:y val="0.14970302323320697"/>
          <c:w val="0.89568608923884518"/>
          <c:h val="0.63262455040342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8577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B7-0740-8368-6C1A84E25E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6729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B7-0740-8368-6C1A84E25E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3991264"/>
        <c:axId val="433987656"/>
      </c:barChart>
      <c:catAx>
        <c:axId val="43399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87656"/>
        <c:crosses val="autoZero"/>
        <c:auto val="1"/>
        <c:lblAlgn val="ctr"/>
        <c:lblOffset val="100"/>
        <c:noMultiLvlLbl val="0"/>
      </c:catAx>
      <c:valAx>
        <c:axId val="433987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9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3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66231395687384"/>
          <c:y val="0.14970304177645377"/>
          <c:w val="0.89568608923884518"/>
          <c:h val="0.63262455040342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8577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C7-4145-8CE6-904F2D6307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6729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C7-4145-8CE6-904F2D6307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3991264"/>
        <c:axId val="433987656"/>
      </c:barChart>
      <c:catAx>
        <c:axId val="43399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87656"/>
        <c:crosses val="autoZero"/>
        <c:auto val="1"/>
        <c:lblAlgn val="ctr"/>
        <c:lblOffset val="100"/>
        <c:noMultiLvlLbl val="0"/>
      </c:catAx>
      <c:valAx>
        <c:axId val="433987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9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0A676D-2243-4C93-8C59-8F17B819BF0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1FCD1-EDDB-47D6-A7F5-B81B2ECF089D}">
      <dgm:prSet phldrT="[Text]" phldr="1" custT="1"/>
      <dgm:spPr>
        <a:solidFill>
          <a:srgbClr val="E3AA3B"/>
        </a:solidFill>
      </dgm:spPr>
      <dgm:t>
        <a:bodyPr/>
        <a:lstStyle/>
        <a:p>
          <a:endParaRPr lang="en-US" sz="4400" dirty="0">
            <a:solidFill>
              <a:schemeClr val="tx1"/>
            </a:solidFill>
          </a:endParaRPr>
        </a:p>
      </dgm:t>
    </dgm:pt>
    <dgm:pt modelId="{ABB586D4-1E3D-404F-BE29-2C58EC2C7A12}" type="parTrans" cxnId="{BB479587-F13E-41CD-AE48-D1360CCD88B5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D3916F06-88EB-4745-9AC1-6F647012DD5A}" type="sibTrans" cxnId="{BB479587-F13E-41CD-AE48-D1360CCD88B5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6294DCBE-C1CA-4308-94E1-30D3C71FC2F6}">
      <dgm:prSet phldrT="[Text]" phldr="1" custT="1"/>
      <dgm:spPr>
        <a:solidFill>
          <a:srgbClr val="E3AA3B"/>
        </a:solidFill>
      </dgm:spPr>
      <dgm:t>
        <a:bodyPr/>
        <a:lstStyle/>
        <a:p>
          <a:endParaRPr lang="en-US" sz="4400" dirty="0">
            <a:solidFill>
              <a:schemeClr val="tx1"/>
            </a:solidFill>
          </a:endParaRPr>
        </a:p>
      </dgm:t>
    </dgm:pt>
    <dgm:pt modelId="{2A074776-3F93-4DF0-B09C-390F2C3E9F30}" type="parTrans" cxnId="{C813D9DD-6BC5-439B-9E23-E5DCD98D7E25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65573CCF-EE9D-4C5D-BE3B-C50FA0060840}" type="sibTrans" cxnId="{C813D9DD-6BC5-439B-9E23-E5DCD98D7E25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FB83CC65-433F-4680-9A3E-041E7D0B1538}">
      <dgm:prSet phldrT="[Text]" phldr="1" custT="1"/>
      <dgm:spPr>
        <a:solidFill>
          <a:srgbClr val="E3AA3B"/>
        </a:solidFill>
      </dgm:spPr>
      <dgm:t>
        <a:bodyPr/>
        <a:lstStyle/>
        <a:p>
          <a:endParaRPr lang="en-US" sz="4400" dirty="0">
            <a:solidFill>
              <a:schemeClr val="tx1"/>
            </a:solidFill>
          </a:endParaRPr>
        </a:p>
      </dgm:t>
    </dgm:pt>
    <dgm:pt modelId="{8B707CA0-B8EC-4BD5-878C-F1AE0946E124}" type="parTrans" cxnId="{B77B258F-0782-471A-8D7B-75D5A1F6862D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9B71B762-D65F-4570-9373-0F1CDF4E3013}" type="sibTrans" cxnId="{B77B258F-0782-471A-8D7B-75D5A1F6862D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92499303-4937-4DC7-B412-1A1E207EEE5A}">
      <dgm:prSet phldrT="[Text]" phldr="1" custT="1"/>
      <dgm:spPr>
        <a:solidFill>
          <a:srgbClr val="E3AA3B"/>
        </a:solidFill>
      </dgm:spPr>
      <dgm:t>
        <a:bodyPr/>
        <a:lstStyle/>
        <a:p>
          <a:endParaRPr lang="en-US" sz="4400" dirty="0">
            <a:solidFill>
              <a:schemeClr val="tx1"/>
            </a:solidFill>
          </a:endParaRPr>
        </a:p>
      </dgm:t>
    </dgm:pt>
    <dgm:pt modelId="{F4A91CE3-C4FC-4CBD-B660-EC2A276B5FA9}" type="parTrans" cxnId="{25007E38-C1CF-4712-AFBA-5F6BB45551DD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697CD1D9-171A-4B2E-938B-C4E8B8295962}" type="sibTrans" cxnId="{25007E38-C1CF-4712-AFBA-5F6BB45551DD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ABB33269-7B6E-4B85-88F9-22620861B387}">
      <dgm:prSet phldrT="[Text]" phldr="1" custT="1"/>
      <dgm:spPr>
        <a:solidFill>
          <a:srgbClr val="E3AA3B"/>
        </a:solidFill>
      </dgm:spPr>
      <dgm:t>
        <a:bodyPr/>
        <a:lstStyle/>
        <a:p>
          <a:endParaRPr lang="en-US" sz="4400" dirty="0">
            <a:solidFill>
              <a:schemeClr val="tx1"/>
            </a:solidFill>
          </a:endParaRPr>
        </a:p>
      </dgm:t>
    </dgm:pt>
    <dgm:pt modelId="{2275E12D-956E-4E75-BB21-31151C4256B5}" type="parTrans" cxnId="{3F67BA34-D255-4242-99EC-68F528E5F477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1815F012-C3B1-4C5B-BDBD-347F79D10893}" type="sibTrans" cxnId="{3F67BA34-D255-4242-99EC-68F528E5F477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83BBCFD6-FE30-451B-83DA-07FD25E1D7E1}" type="pres">
      <dgm:prSet presAssocID="{2C0A676D-2243-4C93-8C59-8F17B819BF0B}" presName="Name0" presStyleCnt="0">
        <dgm:presLayoutVars>
          <dgm:dir/>
          <dgm:resizeHandles val="exact"/>
        </dgm:presLayoutVars>
      </dgm:prSet>
      <dgm:spPr/>
    </dgm:pt>
    <dgm:pt modelId="{4F4D4208-33EB-472C-945D-6A4128E7E0E2}" type="pres">
      <dgm:prSet presAssocID="{2C0A676D-2243-4C93-8C59-8F17B819BF0B}" presName="cycle" presStyleCnt="0"/>
      <dgm:spPr/>
    </dgm:pt>
    <dgm:pt modelId="{8EE0153B-B5AB-4403-9811-20839CB01A94}" type="pres">
      <dgm:prSet presAssocID="{7CF1FCD1-EDDB-47D6-A7F5-B81B2ECF089D}" presName="nodeFirstNode" presStyleLbl="node1" presStyleIdx="0" presStyleCnt="5" custScaleX="76848">
        <dgm:presLayoutVars>
          <dgm:bulletEnabled val="1"/>
        </dgm:presLayoutVars>
      </dgm:prSet>
      <dgm:spPr/>
    </dgm:pt>
    <dgm:pt modelId="{9A809462-56C4-421E-86E6-C5A7C035181C}" type="pres">
      <dgm:prSet presAssocID="{D3916F06-88EB-4745-9AC1-6F647012DD5A}" presName="sibTransFirstNode" presStyleLbl="bgShp" presStyleIdx="0" presStyleCnt="1"/>
      <dgm:spPr/>
    </dgm:pt>
    <dgm:pt modelId="{ECA4B28D-FB73-41A0-8E83-FCE202FAD9E6}" type="pres">
      <dgm:prSet presAssocID="{6294DCBE-C1CA-4308-94E1-30D3C71FC2F6}" presName="nodeFollowingNodes" presStyleLbl="node1" presStyleIdx="1" presStyleCnt="5" custScaleX="76848">
        <dgm:presLayoutVars>
          <dgm:bulletEnabled val="1"/>
        </dgm:presLayoutVars>
      </dgm:prSet>
      <dgm:spPr/>
    </dgm:pt>
    <dgm:pt modelId="{C339F04C-A5BB-4A64-B845-1BAFD920C4F8}" type="pres">
      <dgm:prSet presAssocID="{FB83CC65-433F-4680-9A3E-041E7D0B1538}" presName="nodeFollowingNodes" presStyleLbl="node1" presStyleIdx="2" presStyleCnt="5" custScaleX="76848">
        <dgm:presLayoutVars>
          <dgm:bulletEnabled val="1"/>
        </dgm:presLayoutVars>
      </dgm:prSet>
      <dgm:spPr/>
    </dgm:pt>
    <dgm:pt modelId="{6A22A8DF-822F-46D4-A73A-55EA8D5F57E4}" type="pres">
      <dgm:prSet presAssocID="{92499303-4937-4DC7-B412-1A1E207EEE5A}" presName="nodeFollowingNodes" presStyleLbl="node1" presStyleIdx="3" presStyleCnt="5" custScaleX="76848">
        <dgm:presLayoutVars>
          <dgm:bulletEnabled val="1"/>
        </dgm:presLayoutVars>
      </dgm:prSet>
      <dgm:spPr/>
    </dgm:pt>
    <dgm:pt modelId="{99ACF6CE-DB46-474D-A730-6FAD5DC58135}" type="pres">
      <dgm:prSet presAssocID="{ABB33269-7B6E-4B85-88F9-22620861B387}" presName="nodeFollowingNodes" presStyleLbl="node1" presStyleIdx="4" presStyleCnt="5" custScaleX="76848">
        <dgm:presLayoutVars>
          <dgm:bulletEnabled val="1"/>
        </dgm:presLayoutVars>
      </dgm:prSet>
      <dgm:spPr/>
    </dgm:pt>
  </dgm:ptLst>
  <dgm:cxnLst>
    <dgm:cxn modelId="{76BB7B1F-1C41-4828-A87A-4C49ADD82845}" type="presOf" srcId="{92499303-4937-4DC7-B412-1A1E207EEE5A}" destId="{6A22A8DF-822F-46D4-A73A-55EA8D5F57E4}" srcOrd="0" destOrd="0" presId="urn:microsoft.com/office/officeart/2005/8/layout/cycle3"/>
    <dgm:cxn modelId="{6DF84822-E291-409F-BE4B-80D712C72E64}" type="presOf" srcId="{D3916F06-88EB-4745-9AC1-6F647012DD5A}" destId="{9A809462-56C4-421E-86E6-C5A7C035181C}" srcOrd="0" destOrd="0" presId="urn:microsoft.com/office/officeart/2005/8/layout/cycle3"/>
    <dgm:cxn modelId="{3F67BA34-D255-4242-99EC-68F528E5F477}" srcId="{2C0A676D-2243-4C93-8C59-8F17B819BF0B}" destId="{ABB33269-7B6E-4B85-88F9-22620861B387}" srcOrd="4" destOrd="0" parTransId="{2275E12D-956E-4E75-BB21-31151C4256B5}" sibTransId="{1815F012-C3B1-4C5B-BDBD-347F79D10893}"/>
    <dgm:cxn modelId="{25007E38-C1CF-4712-AFBA-5F6BB45551DD}" srcId="{2C0A676D-2243-4C93-8C59-8F17B819BF0B}" destId="{92499303-4937-4DC7-B412-1A1E207EEE5A}" srcOrd="3" destOrd="0" parTransId="{F4A91CE3-C4FC-4CBD-B660-EC2A276B5FA9}" sibTransId="{697CD1D9-171A-4B2E-938B-C4E8B8295962}"/>
    <dgm:cxn modelId="{81FDC16A-F820-4359-BFAD-D274B516BC3E}" type="presOf" srcId="{2C0A676D-2243-4C93-8C59-8F17B819BF0B}" destId="{83BBCFD6-FE30-451B-83DA-07FD25E1D7E1}" srcOrd="0" destOrd="0" presId="urn:microsoft.com/office/officeart/2005/8/layout/cycle3"/>
    <dgm:cxn modelId="{BB479587-F13E-41CD-AE48-D1360CCD88B5}" srcId="{2C0A676D-2243-4C93-8C59-8F17B819BF0B}" destId="{7CF1FCD1-EDDB-47D6-A7F5-B81B2ECF089D}" srcOrd="0" destOrd="0" parTransId="{ABB586D4-1E3D-404F-BE29-2C58EC2C7A12}" sibTransId="{D3916F06-88EB-4745-9AC1-6F647012DD5A}"/>
    <dgm:cxn modelId="{B77B258F-0782-471A-8D7B-75D5A1F6862D}" srcId="{2C0A676D-2243-4C93-8C59-8F17B819BF0B}" destId="{FB83CC65-433F-4680-9A3E-041E7D0B1538}" srcOrd="2" destOrd="0" parTransId="{8B707CA0-B8EC-4BD5-878C-F1AE0946E124}" sibTransId="{9B71B762-D65F-4570-9373-0F1CDF4E3013}"/>
    <dgm:cxn modelId="{62FE5898-AA22-4448-B95B-B967A4C9275A}" type="presOf" srcId="{7CF1FCD1-EDDB-47D6-A7F5-B81B2ECF089D}" destId="{8EE0153B-B5AB-4403-9811-20839CB01A94}" srcOrd="0" destOrd="0" presId="urn:microsoft.com/office/officeart/2005/8/layout/cycle3"/>
    <dgm:cxn modelId="{A6A3BEBB-A9F2-4BA5-B520-B225DA7BABA8}" type="presOf" srcId="{6294DCBE-C1CA-4308-94E1-30D3C71FC2F6}" destId="{ECA4B28D-FB73-41A0-8E83-FCE202FAD9E6}" srcOrd="0" destOrd="0" presId="urn:microsoft.com/office/officeart/2005/8/layout/cycle3"/>
    <dgm:cxn modelId="{BB3E4AD6-9B99-4361-AD48-BEEF7D70B728}" type="presOf" srcId="{FB83CC65-433F-4680-9A3E-041E7D0B1538}" destId="{C339F04C-A5BB-4A64-B845-1BAFD920C4F8}" srcOrd="0" destOrd="0" presId="urn:microsoft.com/office/officeart/2005/8/layout/cycle3"/>
    <dgm:cxn modelId="{C813D9DD-6BC5-439B-9E23-E5DCD98D7E25}" srcId="{2C0A676D-2243-4C93-8C59-8F17B819BF0B}" destId="{6294DCBE-C1CA-4308-94E1-30D3C71FC2F6}" srcOrd="1" destOrd="0" parTransId="{2A074776-3F93-4DF0-B09C-390F2C3E9F30}" sibTransId="{65573CCF-EE9D-4C5D-BE3B-C50FA0060840}"/>
    <dgm:cxn modelId="{BBB793F7-3A04-4B1B-8F76-C885C88C3CC9}" type="presOf" srcId="{ABB33269-7B6E-4B85-88F9-22620861B387}" destId="{99ACF6CE-DB46-474D-A730-6FAD5DC58135}" srcOrd="0" destOrd="0" presId="urn:microsoft.com/office/officeart/2005/8/layout/cycle3"/>
    <dgm:cxn modelId="{7E27D573-E36E-4426-B1EC-80838F66AEB5}" type="presParOf" srcId="{83BBCFD6-FE30-451B-83DA-07FD25E1D7E1}" destId="{4F4D4208-33EB-472C-945D-6A4128E7E0E2}" srcOrd="0" destOrd="0" presId="urn:microsoft.com/office/officeart/2005/8/layout/cycle3"/>
    <dgm:cxn modelId="{F034FDAB-29FA-49E6-9AF7-0E8899752D31}" type="presParOf" srcId="{4F4D4208-33EB-472C-945D-6A4128E7E0E2}" destId="{8EE0153B-B5AB-4403-9811-20839CB01A94}" srcOrd="0" destOrd="0" presId="urn:microsoft.com/office/officeart/2005/8/layout/cycle3"/>
    <dgm:cxn modelId="{B60370C0-218F-48FB-8E96-95FA6CC0C344}" type="presParOf" srcId="{4F4D4208-33EB-472C-945D-6A4128E7E0E2}" destId="{9A809462-56C4-421E-86E6-C5A7C035181C}" srcOrd="1" destOrd="0" presId="urn:microsoft.com/office/officeart/2005/8/layout/cycle3"/>
    <dgm:cxn modelId="{17E087F6-0345-4857-8F9E-4BE4AEDCA4F6}" type="presParOf" srcId="{4F4D4208-33EB-472C-945D-6A4128E7E0E2}" destId="{ECA4B28D-FB73-41A0-8E83-FCE202FAD9E6}" srcOrd="2" destOrd="0" presId="urn:microsoft.com/office/officeart/2005/8/layout/cycle3"/>
    <dgm:cxn modelId="{934D0A87-A00E-4716-8A60-5C00530F3CA1}" type="presParOf" srcId="{4F4D4208-33EB-472C-945D-6A4128E7E0E2}" destId="{C339F04C-A5BB-4A64-B845-1BAFD920C4F8}" srcOrd="3" destOrd="0" presId="urn:microsoft.com/office/officeart/2005/8/layout/cycle3"/>
    <dgm:cxn modelId="{055A8E85-FF58-47AA-BD48-66A7F074FDC6}" type="presParOf" srcId="{4F4D4208-33EB-472C-945D-6A4128E7E0E2}" destId="{6A22A8DF-822F-46D4-A73A-55EA8D5F57E4}" srcOrd="4" destOrd="0" presId="urn:microsoft.com/office/officeart/2005/8/layout/cycle3"/>
    <dgm:cxn modelId="{5DA2A195-8101-4D96-8408-B0CD939089FF}" type="presParOf" srcId="{4F4D4208-33EB-472C-945D-6A4128E7E0E2}" destId="{99ACF6CE-DB46-474D-A730-6FAD5DC5813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0A676D-2243-4C93-8C59-8F17B819BF0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1FCD1-EDDB-47D6-A7F5-B81B2ECF089D}">
      <dgm:prSet phldrT="[Text]" phldr="1" custT="1"/>
      <dgm:spPr>
        <a:solidFill>
          <a:srgbClr val="E3AA3B"/>
        </a:solidFill>
      </dgm:spPr>
      <dgm:t>
        <a:bodyPr/>
        <a:lstStyle/>
        <a:p>
          <a:endParaRPr lang="en-US" sz="4400" dirty="0">
            <a:solidFill>
              <a:schemeClr val="tx1"/>
            </a:solidFill>
          </a:endParaRPr>
        </a:p>
      </dgm:t>
    </dgm:pt>
    <dgm:pt modelId="{ABB586D4-1E3D-404F-BE29-2C58EC2C7A12}" type="parTrans" cxnId="{BB479587-F13E-41CD-AE48-D1360CCD88B5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D3916F06-88EB-4745-9AC1-6F647012DD5A}" type="sibTrans" cxnId="{BB479587-F13E-41CD-AE48-D1360CCD88B5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6294DCBE-C1CA-4308-94E1-30D3C71FC2F6}">
      <dgm:prSet phldrT="[Text]" phldr="1" custT="1"/>
      <dgm:spPr>
        <a:solidFill>
          <a:srgbClr val="E3AA3B"/>
        </a:solidFill>
      </dgm:spPr>
      <dgm:t>
        <a:bodyPr/>
        <a:lstStyle/>
        <a:p>
          <a:endParaRPr lang="en-US" sz="4400" dirty="0">
            <a:solidFill>
              <a:schemeClr val="tx1"/>
            </a:solidFill>
          </a:endParaRPr>
        </a:p>
      </dgm:t>
    </dgm:pt>
    <dgm:pt modelId="{2A074776-3F93-4DF0-B09C-390F2C3E9F30}" type="parTrans" cxnId="{C813D9DD-6BC5-439B-9E23-E5DCD98D7E25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65573CCF-EE9D-4C5D-BE3B-C50FA0060840}" type="sibTrans" cxnId="{C813D9DD-6BC5-439B-9E23-E5DCD98D7E25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FB83CC65-433F-4680-9A3E-041E7D0B1538}">
      <dgm:prSet phldrT="[Text]" phldr="1" custT="1"/>
      <dgm:spPr>
        <a:solidFill>
          <a:srgbClr val="E3AA3B"/>
        </a:solidFill>
      </dgm:spPr>
      <dgm:t>
        <a:bodyPr/>
        <a:lstStyle/>
        <a:p>
          <a:endParaRPr lang="en-US" sz="4400" dirty="0">
            <a:solidFill>
              <a:schemeClr val="tx1"/>
            </a:solidFill>
          </a:endParaRPr>
        </a:p>
      </dgm:t>
    </dgm:pt>
    <dgm:pt modelId="{8B707CA0-B8EC-4BD5-878C-F1AE0946E124}" type="parTrans" cxnId="{B77B258F-0782-471A-8D7B-75D5A1F6862D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9B71B762-D65F-4570-9373-0F1CDF4E3013}" type="sibTrans" cxnId="{B77B258F-0782-471A-8D7B-75D5A1F6862D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92499303-4937-4DC7-B412-1A1E207EEE5A}">
      <dgm:prSet phldrT="[Text]" phldr="1" custT="1"/>
      <dgm:spPr>
        <a:solidFill>
          <a:srgbClr val="E3AA3B"/>
        </a:solidFill>
      </dgm:spPr>
      <dgm:t>
        <a:bodyPr/>
        <a:lstStyle/>
        <a:p>
          <a:endParaRPr lang="en-US" sz="4400" dirty="0">
            <a:solidFill>
              <a:schemeClr val="tx1"/>
            </a:solidFill>
          </a:endParaRPr>
        </a:p>
      </dgm:t>
    </dgm:pt>
    <dgm:pt modelId="{F4A91CE3-C4FC-4CBD-B660-EC2A276B5FA9}" type="parTrans" cxnId="{25007E38-C1CF-4712-AFBA-5F6BB45551DD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697CD1D9-171A-4B2E-938B-C4E8B8295962}" type="sibTrans" cxnId="{25007E38-C1CF-4712-AFBA-5F6BB45551DD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ABB33269-7B6E-4B85-88F9-22620861B387}">
      <dgm:prSet phldrT="[Text]" phldr="1" custT="1"/>
      <dgm:spPr>
        <a:solidFill>
          <a:srgbClr val="E3AA3B"/>
        </a:solidFill>
      </dgm:spPr>
      <dgm:t>
        <a:bodyPr/>
        <a:lstStyle/>
        <a:p>
          <a:endParaRPr lang="en-US" sz="4400" dirty="0">
            <a:solidFill>
              <a:schemeClr val="tx1"/>
            </a:solidFill>
          </a:endParaRPr>
        </a:p>
      </dgm:t>
    </dgm:pt>
    <dgm:pt modelId="{2275E12D-956E-4E75-BB21-31151C4256B5}" type="parTrans" cxnId="{3F67BA34-D255-4242-99EC-68F528E5F477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1815F012-C3B1-4C5B-BDBD-347F79D10893}" type="sibTrans" cxnId="{3F67BA34-D255-4242-99EC-68F528E5F477}">
      <dgm:prSet/>
      <dgm:spPr/>
      <dgm:t>
        <a:bodyPr/>
        <a:lstStyle/>
        <a:p>
          <a:endParaRPr lang="en-US" sz="4400">
            <a:solidFill>
              <a:schemeClr val="tx1"/>
            </a:solidFill>
          </a:endParaRPr>
        </a:p>
      </dgm:t>
    </dgm:pt>
    <dgm:pt modelId="{83BBCFD6-FE30-451B-83DA-07FD25E1D7E1}" type="pres">
      <dgm:prSet presAssocID="{2C0A676D-2243-4C93-8C59-8F17B819BF0B}" presName="Name0" presStyleCnt="0">
        <dgm:presLayoutVars>
          <dgm:dir/>
          <dgm:resizeHandles val="exact"/>
        </dgm:presLayoutVars>
      </dgm:prSet>
      <dgm:spPr/>
    </dgm:pt>
    <dgm:pt modelId="{4F4D4208-33EB-472C-945D-6A4128E7E0E2}" type="pres">
      <dgm:prSet presAssocID="{2C0A676D-2243-4C93-8C59-8F17B819BF0B}" presName="cycle" presStyleCnt="0"/>
      <dgm:spPr/>
    </dgm:pt>
    <dgm:pt modelId="{8EE0153B-B5AB-4403-9811-20839CB01A94}" type="pres">
      <dgm:prSet presAssocID="{7CF1FCD1-EDDB-47D6-A7F5-B81B2ECF089D}" presName="nodeFirstNode" presStyleLbl="node1" presStyleIdx="0" presStyleCnt="5" custScaleX="76848">
        <dgm:presLayoutVars>
          <dgm:bulletEnabled val="1"/>
        </dgm:presLayoutVars>
      </dgm:prSet>
      <dgm:spPr/>
    </dgm:pt>
    <dgm:pt modelId="{9A809462-56C4-421E-86E6-C5A7C035181C}" type="pres">
      <dgm:prSet presAssocID="{D3916F06-88EB-4745-9AC1-6F647012DD5A}" presName="sibTransFirstNode" presStyleLbl="bgShp" presStyleIdx="0" presStyleCnt="1"/>
      <dgm:spPr/>
    </dgm:pt>
    <dgm:pt modelId="{ECA4B28D-FB73-41A0-8E83-FCE202FAD9E6}" type="pres">
      <dgm:prSet presAssocID="{6294DCBE-C1CA-4308-94E1-30D3C71FC2F6}" presName="nodeFollowingNodes" presStyleLbl="node1" presStyleIdx="1" presStyleCnt="5" custScaleX="76848">
        <dgm:presLayoutVars>
          <dgm:bulletEnabled val="1"/>
        </dgm:presLayoutVars>
      </dgm:prSet>
      <dgm:spPr/>
    </dgm:pt>
    <dgm:pt modelId="{C339F04C-A5BB-4A64-B845-1BAFD920C4F8}" type="pres">
      <dgm:prSet presAssocID="{FB83CC65-433F-4680-9A3E-041E7D0B1538}" presName="nodeFollowingNodes" presStyleLbl="node1" presStyleIdx="2" presStyleCnt="5" custScaleX="76848">
        <dgm:presLayoutVars>
          <dgm:bulletEnabled val="1"/>
        </dgm:presLayoutVars>
      </dgm:prSet>
      <dgm:spPr/>
    </dgm:pt>
    <dgm:pt modelId="{6A22A8DF-822F-46D4-A73A-55EA8D5F57E4}" type="pres">
      <dgm:prSet presAssocID="{92499303-4937-4DC7-B412-1A1E207EEE5A}" presName="nodeFollowingNodes" presStyleLbl="node1" presStyleIdx="3" presStyleCnt="5" custScaleX="76848">
        <dgm:presLayoutVars>
          <dgm:bulletEnabled val="1"/>
        </dgm:presLayoutVars>
      </dgm:prSet>
      <dgm:spPr/>
    </dgm:pt>
    <dgm:pt modelId="{99ACF6CE-DB46-474D-A730-6FAD5DC58135}" type="pres">
      <dgm:prSet presAssocID="{ABB33269-7B6E-4B85-88F9-22620861B387}" presName="nodeFollowingNodes" presStyleLbl="node1" presStyleIdx="4" presStyleCnt="5" custScaleX="76848">
        <dgm:presLayoutVars>
          <dgm:bulletEnabled val="1"/>
        </dgm:presLayoutVars>
      </dgm:prSet>
      <dgm:spPr/>
    </dgm:pt>
  </dgm:ptLst>
  <dgm:cxnLst>
    <dgm:cxn modelId="{76BB7B1F-1C41-4828-A87A-4C49ADD82845}" type="presOf" srcId="{92499303-4937-4DC7-B412-1A1E207EEE5A}" destId="{6A22A8DF-822F-46D4-A73A-55EA8D5F57E4}" srcOrd="0" destOrd="0" presId="urn:microsoft.com/office/officeart/2005/8/layout/cycle3"/>
    <dgm:cxn modelId="{6DF84822-E291-409F-BE4B-80D712C72E64}" type="presOf" srcId="{D3916F06-88EB-4745-9AC1-6F647012DD5A}" destId="{9A809462-56C4-421E-86E6-C5A7C035181C}" srcOrd="0" destOrd="0" presId="urn:microsoft.com/office/officeart/2005/8/layout/cycle3"/>
    <dgm:cxn modelId="{3F67BA34-D255-4242-99EC-68F528E5F477}" srcId="{2C0A676D-2243-4C93-8C59-8F17B819BF0B}" destId="{ABB33269-7B6E-4B85-88F9-22620861B387}" srcOrd="4" destOrd="0" parTransId="{2275E12D-956E-4E75-BB21-31151C4256B5}" sibTransId="{1815F012-C3B1-4C5B-BDBD-347F79D10893}"/>
    <dgm:cxn modelId="{25007E38-C1CF-4712-AFBA-5F6BB45551DD}" srcId="{2C0A676D-2243-4C93-8C59-8F17B819BF0B}" destId="{92499303-4937-4DC7-B412-1A1E207EEE5A}" srcOrd="3" destOrd="0" parTransId="{F4A91CE3-C4FC-4CBD-B660-EC2A276B5FA9}" sibTransId="{697CD1D9-171A-4B2E-938B-C4E8B8295962}"/>
    <dgm:cxn modelId="{81FDC16A-F820-4359-BFAD-D274B516BC3E}" type="presOf" srcId="{2C0A676D-2243-4C93-8C59-8F17B819BF0B}" destId="{83BBCFD6-FE30-451B-83DA-07FD25E1D7E1}" srcOrd="0" destOrd="0" presId="urn:microsoft.com/office/officeart/2005/8/layout/cycle3"/>
    <dgm:cxn modelId="{BB479587-F13E-41CD-AE48-D1360CCD88B5}" srcId="{2C0A676D-2243-4C93-8C59-8F17B819BF0B}" destId="{7CF1FCD1-EDDB-47D6-A7F5-B81B2ECF089D}" srcOrd="0" destOrd="0" parTransId="{ABB586D4-1E3D-404F-BE29-2C58EC2C7A12}" sibTransId="{D3916F06-88EB-4745-9AC1-6F647012DD5A}"/>
    <dgm:cxn modelId="{B77B258F-0782-471A-8D7B-75D5A1F6862D}" srcId="{2C0A676D-2243-4C93-8C59-8F17B819BF0B}" destId="{FB83CC65-433F-4680-9A3E-041E7D0B1538}" srcOrd="2" destOrd="0" parTransId="{8B707CA0-B8EC-4BD5-878C-F1AE0946E124}" sibTransId="{9B71B762-D65F-4570-9373-0F1CDF4E3013}"/>
    <dgm:cxn modelId="{62FE5898-AA22-4448-B95B-B967A4C9275A}" type="presOf" srcId="{7CF1FCD1-EDDB-47D6-A7F5-B81B2ECF089D}" destId="{8EE0153B-B5AB-4403-9811-20839CB01A94}" srcOrd="0" destOrd="0" presId="urn:microsoft.com/office/officeart/2005/8/layout/cycle3"/>
    <dgm:cxn modelId="{A6A3BEBB-A9F2-4BA5-B520-B225DA7BABA8}" type="presOf" srcId="{6294DCBE-C1CA-4308-94E1-30D3C71FC2F6}" destId="{ECA4B28D-FB73-41A0-8E83-FCE202FAD9E6}" srcOrd="0" destOrd="0" presId="urn:microsoft.com/office/officeart/2005/8/layout/cycle3"/>
    <dgm:cxn modelId="{BB3E4AD6-9B99-4361-AD48-BEEF7D70B728}" type="presOf" srcId="{FB83CC65-433F-4680-9A3E-041E7D0B1538}" destId="{C339F04C-A5BB-4A64-B845-1BAFD920C4F8}" srcOrd="0" destOrd="0" presId="urn:microsoft.com/office/officeart/2005/8/layout/cycle3"/>
    <dgm:cxn modelId="{C813D9DD-6BC5-439B-9E23-E5DCD98D7E25}" srcId="{2C0A676D-2243-4C93-8C59-8F17B819BF0B}" destId="{6294DCBE-C1CA-4308-94E1-30D3C71FC2F6}" srcOrd="1" destOrd="0" parTransId="{2A074776-3F93-4DF0-B09C-390F2C3E9F30}" sibTransId="{65573CCF-EE9D-4C5D-BE3B-C50FA0060840}"/>
    <dgm:cxn modelId="{BBB793F7-3A04-4B1B-8F76-C885C88C3CC9}" type="presOf" srcId="{ABB33269-7B6E-4B85-88F9-22620861B387}" destId="{99ACF6CE-DB46-474D-A730-6FAD5DC58135}" srcOrd="0" destOrd="0" presId="urn:microsoft.com/office/officeart/2005/8/layout/cycle3"/>
    <dgm:cxn modelId="{7E27D573-E36E-4426-B1EC-80838F66AEB5}" type="presParOf" srcId="{83BBCFD6-FE30-451B-83DA-07FD25E1D7E1}" destId="{4F4D4208-33EB-472C-945D-6A4128E7E0E2}" srcOrd="0" destOrd="0" presId="urn:microsoft.com/office/officeart/2005/8/layout/cycle3"/>
    <dgm:cxn modelId="{F034FDAB-29FA-49E6-9AF7-0E8899752D31}" type="presParOf" srcId="{4F4D4208-33EB-472C-945D-6A4128E7E0E2}" destId="{8EE0153B-B5AB-4403-9811-20839CB01A94}" srcOrd="0" destOrd="0" presId="urn:microsoft.com/office/officeart/2005/8/layout/cycle3"/>
    <dgm:cxn modelId="{B60370C0-218F-48FB-8E96-95FA6CC0C344}" type="presParOf" srcId="{4F4D4208-33EB-472C-945D-6A4128E7E0E2}" destId="{9A809462-56C4-421E-86E6-C5A7C035181C}" srcOrd="1" destOrd="0" presId="urn:microsoft.com/office/officeart/2005/8/layout/cycle3"/>
    <dgm:cxn modelId="{17E087F6-0345-4857-8F9E-4BE4AEDCA4F6}" type="presParOf" srcId="{4F4D4208-33EB-472C-945D-6A4128E7E0E2}" destId="{ECA4B28D-FB73-41A0-8E83-FCE202FAD9E6}" srcOrd="2" destOrd="0" presId="urn:microsoft.com/office/officeart/2005/8/layout/cycle3"/>
    <dgm:cxn modelId="{934D0A87-A00E-4716-8A60-5C00530F3CA1}" type="presParOf" srcId="{4F4D4208-33EB-472C-945D-6A4128E7E0E2}" destId="{C339F04C-A5BB-4A64-B845-1BAFD920C4F8}" srcOrd="3" destOrd="0" presId="urn:microsoft.com/office/officeart/2005/8/layout/cycle3"/>
    <dgm:cxn modelId="{055A8E85-FF58-47AA-BD48-66A7F074FDC6}" type="presParOf" srcId="{4F4D4208-33EB-472C-945D-6A4128E7E0E2}" destId="{6A22A8DF-822F-46D4-A73A-55EA8D5F57E4}" srcOrd="4" destOrd="0" presId="urn:microsoft.com/office/officeart/2005/8/layout/cycle3"/>
    <dgm:cxn modelId="{5DA2A195-8101-4D96-8408-B0CD939089FF}" type="presParOf" srcId="{4F4D4208-33EB-472C-945D-6A4128E7E0E2}" destId="{99ACF6CE-DB46-474D-A730-6FAD5DC5813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0A676D-2243-4C93-8C59-8F17B819BF0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1FCD1-EDDB-47D6-A7F5-B81B2ECF089D}">
      <dgm:prSet phldrT="[Text]" phldr="1" custT="1"/>
      <dgm:spPr>
        <a:solidFill>
          <a:srgbClr val="E3AA3B"/>
        </a:solidFill>
      </dgm:spPr>
      <dgm:t>
        <a:bodyPr/>
        <a:lstStyle/>
        <a:p>
          <a:endParaRPr lang="en-US" sz="3200" dirty="0">
            <a:solidFill>
              <a:schemeClr val="tx1"/>
            </a:solidFill>
          </a:endParaRPr>
        </a:p>
      </dgm:t>
    </dgm:pt>
    <dgm:pt modelId="{ABB586D4-1E3D-404F-BE29-2C58EC2C7A12}" type="parTrans" cxnId="{BB479587-F13E-41CD-AE48-D1360CCD88B5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D3916F06-88EB-4745-9AC1-6F647012DD5A}" type="sibTrans" cxnId="{BB479587-F13E-41CD-AE48-D1360CCD88B5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6294DCBE-C1CA-4308-94E1-30D3C71FC2F6}">
      <dgm:prSet phldrT="[Text]" phldr="1" custT="1"/>
      <dgm:spPr>
        <a:solidFill>
          <a:srgbClr val="E3AA3B"/>
        </a:solidFill>
      </dgm:spPr>
      <dgm:t>
        <a:bodyPr/>
        <a:lstStyle/>
        <a:p>
          <a:endParaRPr lang="en-US" sz="3200" dirty="0">
            <a:solidFill>
              <a:schemeClr val="tx1"/>
            </a:solidFill>
          </a:endParaRPr>
        </a:p>
      </dgm:t>
    </dgm:pt>
    <dgm:pt modelId="{2A074776-3F93-4DF0-B09C-390F2C3E9F30}" type="parTrans" cxnId="{C813D9DD-6BC5-439B-9E23-E5DCD98D7E25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65573CCF-EE9D-4C5D-BE3B-C50FA0060840}" type="sibTrans" cxnId="{C813D9DD-6BC5-439B-9E23-E5DCD98D7E25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FB83CC65-433F-4680-9A3E-041E7D0B1538}">
      <dgm:prSet phldrT="[Text]" phldr="1" custT="1"/>
      <dgm:spPr>
        <a:solidFill>
          <a:srgbClr val="E3AA3B"/>
        </a:solidFill>
      </dgm:spPr>
      <dgm:t>
        <a:bodyPr/>
        <a:lstStyle/>
        <a:p>
          <a:endParaRPr lang="en-US" sz="3200" dirty="0">
            <a:solidFill>
              <a:schemeClr val="tx1"/>
            </a:solidFill>
          </a:endParaRPr>
        </a:p>
      </dgm:t>
    </dgm:pt>
    <dgm:pt modelId="{8B707CA0-B8EC-4BD5-878C-F1AE0946E124}" type="parTrans" cxnId="{B77B258F-0782-471A-8D7B-75D5A1F6862D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9B71B762-D65F-4570-9373-0F1CDF4E3013}" type="sibTrans" cxnId="{B77B258F-0782-471A-8D7B-75D5A1F6862D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92499303-4937-4DC7-B412-1A1E207EEE5A}">
      <dgm:prSet phldrT="[Text]" phldr="1" custT="1"/>
      <dgm:spPr>
        <a:solidFill>
          <a:srgbClr val="E3AA3B"/>
        </a:solidFill>
      </dgm:spPr>
      <dgm:t>
        <a:bodyPr/>
        <a:lstStyle/>
        <a:p>
          <a:endParaRPr lang="en-US" sz="3200" dirty="0">
            <a:solidFill>
              <a:schemeClr val="tx1"/>
            </a:solidFill>
          </a:endParaRPr>
        </a:p>
      </dgm:t>
    </dgm:pt>
    <dgm:pt modelId="{F4A91CE3-C4FC-4CBD-B660-EC2A276B5FA9}" type="parTrans" cxnId="{25007E38-C1CF-4712-AFBA-5F6BB45551DD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697CD1D9-171A-4B2E-938B-C4E8B8295962}" type="sibTrans" cxnId="{25007E38-C1CF-4712-AFBA-5F6BB45551DD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ABB33269-7B6E-4B85-88F9-22620861B387}">
      <dgm:prSet phldrT="[Text]" phldr="1" custT="1"/>
      <dgm:spPr>
        <a:solidFill>
          <a:srgbClr val="E3AA3B"/>
        </a:solidFill>
      </dgm:spPr>
      <dgm:t>
        <a:bodyPr/>
        <a:lstStyle/>
        <a:p>
          <a:endParaRPr lang="en-US" sz="3200" dirty="0">
            <a:solidFill>
              <a:schemeClr val="tx1"/>
            </a:solidFill>
          </a:endParaRPr>
        </a:p>
      </dgm:t>
    </dgm:pt>
    <dgm:pt modelId="{2275E12D-956E-4E75-BB21-31151C4256B5}" type="parTrans" cxnId="{3F67BA34-D255-4242-99EC-68F528E5F477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1815F012-C3B1-4C5B-BDBD-347F79D10893}" type="sibTrans" cxnId="{3F67BA34-D255-4242-99EC-68F528E5F477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83BBCFD6-FE30-451B-83DA-07FD25E1D7E1}" type="pres">
      <dgm:prSet presAssocID="{2C0A676D-2243-4C93-8C59-8F17B819BF0B}" presName="Name0" presStyleCnt="0">
        <dgm:presLayoutVars>
          <dgm:dir/>
          <dgm:resizeHandles val="exact"/>
        </dgm:presLayoutVars>
      </dgm:prSet>
      <dgm:spPr/>
    </dgm:pt>
    <dgm:pt modelId="{4F4D4208-33EB-472C-945D-6A4128E7E0E2}" type="pres">
      <dgm:prSet presAssocID="{2C0A676D-2243-4C93-8C59-8F17B819BF0B}" presName="cycle" presStyleCnt="0"/>
      <dgm:spPr/>
    </dgm:pt>
    <dgm:pt modelId="{8EE0153B-B5AB-4403-9811-20839CB01A94}" type="pres">
      <dgm:prSet presAssocID="{7CF1FCD1-EDDB-47D6-A7F5-B81B2ECF089D}" presName="nodeFirstNode" presStyleLbl="node1" presStyleIdx="0" presStyleCnt="5" custScaleX="76848">
        <dgm:presLayoutVars>
          <dgm:bulletEnabled val="1"/>
        </dgm:presLayoutVars>
      </dgm:prSet>
      <dgm:spPr/>
    </dgm:pt>
    <dgm:pt modelId="{9A809462-56C4-421E-86E6-C5A7C035181C}" type="pres">
      <dgm:prSet presAssocID="{D3916F06-88EB-4745-9AC1-6F647012DD5A}" presName="sibTransFirstNode" presStyleLbl="bgShp" presStyleIdx="0" presStyleCnt="1"/>
      <dgm:spPr/>
    </dgm:pt>
    <dgm:pt modelId="{ECA4B28D-FB73-41A0-8E83-FCE202FAD9E6}" type="pres">
      <dgm:prSet presAssocID="{6294DCBE-C1CA-4308-94E1-30D3C71FC2F6}" presName="nodeFollowingNodes" presStyleLbl="node1" presStyleIdx="1" presStyleCnt="5" custScaleX="76848">
        <dgm:presLayoutVars>
          <dgm:bulletEnabled val="1"/>
        </dgm:presLayoutVars>
      </dgm:prSet>
      <dgm:spPr/>
    </dgm:pt>
    <dgm:pt modelId="{C339F04C-A5BB-4A64-B845-1BAFD920C4F8}" type="pres">
      <dgm:prSet presAssocID="{FB83CC65-433F-4680-9A3E-041E7D0B1538}" presName="nodeFollowingNodes" presStyleLbl="node1" presStyleIdx="2" presStyleCnt="5" custScaleX="76848">
        <dgm:presLayoutVars>
          <dgm:bulletEnabled val="1"/>
        </dgm:presLayoutVars>
      </dgm:prSet>
      <dgm:spPr/>
    </dgm:pt>
    <dgm:pt modelId="{6A22A8DF-822F-46D4-A73A-55EA8D5F57E4}" type="pres">
      <dgm:prSet presAssocID="{92499303-4937-4DC7-B412-1A1E207EEE5A}" presName="nodeFollowingNodes" presStyleLbl="node1" presStyleIdx="3" presStyleCnt="5" custScaleX="76848">
        <dgm:presLayoutVars>
          <dgm:bulletEnabled val="1"/>
        </dgm:presLayoutVars>
      </dgm:prSet>
      <dgm:spPr/>
    </dgm:pt>
    <dgm:pt modelId="{99ACF6CE-DB46-474D-A730-6FAD5DC58135}" type="pres">
      <dgm:prSet presAssocID="{ABB33269-7B6E-4B85-88F9-22620861B387}" presName="nodeFollowingNodes" presStyleLbl="node1" presStyleIdx="4" presStyleCnt="5" custScaleX="76848">
        <dgm:presLayoutVars>
          <dgm:bulletEnabled val="1"/>
        </dgm:presLayoutVars>
      </dgm:prSet>
      <dgm:spPr/>
    </dgm:pt>
  </dgm:ptLst>
  <dgm:cxnLst>
    <dgm:cxn modelId="{76BB7B1F-1C41-4828-A87A-4C49ADD82845}" type="presOf" srcId="{92499303-4937-4DC7-B412-1A1E207EEE5A}" destId="{6A22A8DF-822F-46D4-A73A-55EA8D5F57E4}" srcOrd="0" destOrd="0" presId="urn:microsoft.com/office/officeart/2005/8/layout/cycle3"/>
    <dgm:cxn modelId="{6DF84822-E291-409F-BE4B-80D712C72E64}" type="presOf" srcId="{D3916F06-88EB-4745-9AC1-6F647012DD5A}" destId="{9A809462-56C4-421E-86E6-C5A7C035181C}" srcOrd="0" destOrd="0" presId="urn:microsoft.com/office/officeart/2005/8/layout/cycle3"/>
    <dgm:cxn modelId="{3F67BA34-D255-4242-99EC-68F528E5F477}" srcId="{2C0A676D-2243-4C93-8C59-8F17B819BF0B}" destId="{ABB33269-7B6E-4B85-88F9-22620861B387}" srcOrd="4" destOrd="0" parTransId="{2275E12D-956E-4E75-BB21-31151C4256B5}" sibTransId="{1815F012-C3B1-4C5B-BDBD-347F79D10893}"/>
    <dgm:cxn modelId="{25007E38-C1CF-4712-AFBA-5F6BB45551DD}" srcId="{2C0A676D-2243-4C93-8C59-8F17B819BF0B}" destId="{92499303-4937-4DC7-B412-1A1E207EEE5A}" srcOrd="3" destOrd="0" parTransId="{F4A91CE3-C4FC-4CBD-B660-EC2A276B5FA9}" sibTransId="{697CD1D9-171A-4B2E-938B-C4E8B8295962}"/>
    <dgm:cxn modelId="{81FDC16A-F820-4359-BFAD-D274B516BC3E}" type="presOf" srcId="{2C0A676D-2243-4C93-8C59-8F17B819BF0B}" destId="{83BBCFD6-FE30-451B-83DA-07FD25E1D7E1}" srcOrd="0" destOrd="0" presId="urn:microsoft.com/office/officeart/2005/8/layout/cycle3"/>
    <dgm:cxn modelId="{BB479587-F13E-41CD-AE48-D1360CCD88B5}" srcId="{2C0A676D-2243-4C93-8C59-8F17B819BF0B}" destId="{7CF1FCD1-EDDB-47D6-A7F5-B81B2ECF089D}" srcOrd="0" destOrd="0" parTransId="{ABB586D4-1E3D-404F-BE29-2C58EC2C7A12}" sibTransId="{D3916F06-88EB-4745-9AC1-6F647012DD5A}"/>
    <dgm:cxn modelId="{B77B258F-0782-471A-8D7B-75D5A1F6862D}" srcId="{2C0A676D-2243-4C93-8C59-8F17B819BF0B}" destId="{FB83CC65-433F-4680-9A3E-041E7D0B1538}" srcOrd="2" destOrd="0" parTransId="{8B707CA0-B8EC-4BD5-878C-F1AE0946E124}" sibTransId="{9B71B762-D65F-4570-9373-0F1CDF4E3013}"/>
    <dgm:cxn modelId="{62FE5898-AA22-4448-B95B-B967A4C9275A}" type="presOf" srcId="{7CF1FCD1-EDDB-47D6-A7F5-B81B2ECF089D}" destId="{8EE0153B-B5AB-4403-9811-20839CB01A94}" srcOrd="0" destOrd="0" presId="urn:microsoft.com/office/officeart/2005/8/layout/cycle3"/>
    <dgm:cxn modelId="{A6A3BEBB-A9F2-4BA5-B520-B225DA7BABA8}" type="presOf" srcId="{6294DCBE-C1CA-4308-94E1-30D3C71FC2F6}" destId="{ECA4B28D-FB73-41A0-8E83-FCE202FAD9E6}" srcOrd="0" destOrd="0" presId="urn:microsoft.com/office/officeart/2005/8/layout/cycle3"/>
    <dgm:cxn modelId="{BB3E4AD6-9B99-4361-AD48-BEEF7D70B728}" type="presOf" srcId="{FB83CC65-433F-4680-9A3E-041E7D0B1538}" destId="{C339F04C-A5BB-4A64-B845-1BAFD920C4F8}" srcOrd="0" destOrd="0" presId="urn:microsoft.com/office/officeart/2005/8/layout/cycle3"/>
    <dgm:cxn modelId="{C813D9DD-6BC5-439B-9E23-E5DCD98D7E25}" srcId="{2C0A676D-2243-4C93-8C59-8F17B819BF0B}" destId="{6294DCBE-C1CA-4308-94E1-30D3C71FC2F6}" srcOrd="1" destOrd="0" parTransId="{2A074776-3F93-4DF0-B09C-390F2C3E9F30}" sibTransId="{65573CCF-EE9D-4C5D-BE3B-C50FA0060840}"/>
    <dgm:cxn modelId="{BBB793F7-3A04-4B1B-8F76-C885C88C3CC9}" type="presOf" srcId="{ABB33269-7B6E-4B85-88F9-22620861B387}" destId="{99ACF6CE-DB46-474D-A730-6FAD5DC58135}" srcOrd="0" destOrd="0" presId="urn:microsoft.com/office/officeart/2005/8/layout/cycle3"/>
    <dgm:cxn modelId="{7E27D573-E36E-4426-B1EC-80838F66AEB5}" type="presParOf" srcId="{83BBCFD6-FE30-451B-83DA-07FD25E1D7E1}" destId="{4F4D4208-33EB-472C-945D-6A4128E7E0E2}" srcOrd="0" destOrd="0" presId="urn:microsoft.com/office/officeart/2005/8/layout/cycle3"/>
    <dgm:cxn modelId="{F034FDAB-29FA-49E6-9AF7-0E8899752D31}" type="presParOf" srcId="{4F4D4208-33EB-472C-945D-6A4128E7E0E2}" destId="{8EE0153B-B5AB-4403-9811-20839CB01A94}" srcOrd="0" destOrd="0" presId="urn:microsoft.com/office/officeart/2005/8/layout/cycle3"/>
    <dgm:cxn modelId="{B60370C0-218F-48FB-8E96-95FA6CC0C344}" type="presParOf" srcId="{4F4D4208-33EB-472C-945D-6A4128E7E0E2}" destId="{9A809462-56C4-421E-86E6-C5A7C035181C}" srcOrd="1" destOrd="0" presId="urn:microsoft.com/office/officeart/2005/8/layout/cycle3"/>
    <dgm:cxn modelId="{17E087F6-0345-4857-8F9E-4BE4AEDCA4F6}" type="presParOf" srcId="{4F4D4208-33EB-472C-945D-6A4128E7E0E2}" destId="{ECA4B28D-FB73-41A0-8E83-FCE202FAD9E6}" srcOrd="2" destOrd="0" presId="urn:microsoft.com/office/officeart/2005/8/layout/cycle3"/>
    <dgm:cxn modelId="{934D0A87-A00E-4716-8A60-5C00530F3CA1}" type="presParOf" srcId="{4F4D4208-33EB-472C-945D-6A4128E7E0E2}" destId="{C339F04C-A5BB-4A64-B845-1BAFD920C4F8}" srcOrd="3" destOrd="0" presId="urn:microsoft.com/office/officeart/2005/8/layout/cycle3"/>
    <dgm:cxn modelId="{055A8E85-FF58-47AA-BD48-66A7F074FDC6}" type="presParOf" srcId="{4F4D4208-33EB-472C-945D-6A4128E7E0E2}" destId="{6A22A8DF-822F-46D4-A73A-55EA8D5F57E4}" srcOrd="4" destOrd="0" presId="urn:microsoft.com/office/officeart/2005/8/layout/cycle3"/>
    <dgm:cxn modelId="{5DA2A195-8101-4D96-8408-B0CD939089FF}" type="presParOf" srcId="{4F4D4208-33EB-472C-945D-6A4128E7E0E2}" destId="{99ACF6CE-DB46-474D-A730-6FAD5DC5813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09462-56C4-421E-86E6-C5A7C035181C}">
      <dsp:nvSpPr>
        <dsp:cNvPr id="0" name=""/>
        <dsp:cNvSpPr/>
      </dsp:nvSpPr>
      <dsp:spPr>
        <a:xfrm>
          <a:off x="1511684" y="119782"/>
          <a:ext cx="5199286" cy="5199286"/>
        </a:xfrm>
        <a:prstGeom prst="circularArrow">
          <a:avLst>
            <a:gd name="adj1" fmla="val 5544"/>
            <a:gd name="adj2" fmla="val 330680"/>
            <a:gd name="adj3" fmla="val 14286589"/>
            <a:gd name="adj4" fmla="val 17082386"/>
            <a:gd name="adj5" fmla="val 5757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0153B-B5AB-4403-9811-20839CB01A94}">
      <dsp:nvSpPr>
        <dsp:cNvPr id="0" name=""/>
        <dsp:cNvSpPr/>
      </dsp:nvSpPr>
      <dsp:spPr>
        <a:xfrm>
          <a:off x="3171816" y="2359"/>
          <a:ext cx="1879022" cy="1222557"/>
        </a:xfrm>
        <a:prstGeom prst="roundRect">
          <a:avLst/>
        </a:prstGeom>
        <a:solidFill>
          <a:srgbClr val="E3AA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>
            <a:solidFill>
              <a:schemeClr val="tx1"/>
            </a:solidFill>
          </a:endParaRPr>
        </a:p>
      </dsp:txBody>
      <dsp:txXfrm>
        <a:off x="3231496" y="62039"/>
        <a:ext cx="1759662" cy="1103197"/>
      </dsp:txXfrm>
    </dsp:sp>
    <dsp:sp modelId="{ECA4B28D-FB73-41A0-8E83-FCE202FAD9E6}">
      <dsp:nvSpPr>
        <dsp:cNvPr id="0" name=""/>
        <dsp:cNvSpPr/>
      </dsp:nvSpPr>
      <dsp:spPr>
        <a:xfrm>
          <a:off x="5280479" y="1534392"/>
          <a:ext cx="1879022" cy="1222557"/>
        </a:xfrm>
        <a:prstGeom prst="roundRect">
          <a:avLst/>
        </a:prstGeom>
        <a:solidFill>
          <a:srgbClr val="E3AA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>
            <a:solidFill>
              <a:schemeClr val="tx1"/>
            </a:solidFill>
          </a:endParaRPr>
        </a:p>
      </dsp:txBody>
      <dsp:txXfrm>
        <a:off x="5340159" y="1594072"/>
        <a:ext cx="1759662" cy="1103197"/>
      </dsp:txXfrm>
    </dsp:sp>
    <dsp:sp modelId="{C339F04C-A5BB-4A64-B845-1BAFD920C4F8}">
      <dsp:nvSpPr>
        <dsp:cNvPr id="0" name=""/>
        <dsp:cNvSpPr/>
      </dsp:nvSpPr>
      <dsp:spPr>
        <a:xfrm>
          <a:off x="4475041" y="4013274"/>
          <a:ext cx="1879022" cy="1222557"/>
        </a:xfrm>
        <a:prstGeom prst="roundRect">
          <a:avLst/>
        </a:prstGeom>
        <a:solidFill>
          <a:srgbClr val="E3AA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>
            <a:solidFill>
              <a:schemeClr val="tx1"/>
            </a:solidFill>
          </a:endParaRPr>
        </a:p>
      </dsp:txBody>
      <dsp:txXfrm>
        <a:off x="4534721" y="4072954"/>
        <a:ext cx="1759662" cy="1103197"/>
      </dsp:txXfrm>
    </dsp:sp>
    <dsp:sp modelId="{6A22A8DF-822F-46D4-A73A-55EA8D5F57E4}">
      <dsp:nvSpPr>
        <dsp:cNvPr id="0" name=""/>
        <dsp:cNvSpPr/>
      </dsp:nvSpPr>
      <dsp:spPr>
        <a:xfrm>
          <a:off x="1868590" y="4013274"/>
          <a:ext cx="1879022" cy="1222557"/>
        </a:xfrm>
        <a:prstGeom prst="roundRect">
          <a:avLst/>
        </a:prstGeom>
        <a:solidFill>
          <a:srgbClr val="E3AA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>
            <a:solidFill>
              <a:schemeClr val="tx1"/>
            </a:solidFill>
          </a:endParaRPr>
        </a:p>
      </dsp:txBody>
      <dsp:txXfrm>
        <a:off x="1928270" y="4072954"/>
        <a:ext cx="1759662" cy="1103197"/>
      </dsp:txXfrm>
    </dsp:sp>
    <dsp:sp modelId="{99ACF6CE-DB46-474D-A730-6FAD5DC58135}">
      <dsp:nvSpPr>
        <dsp:cNvPr id="0" name=""/>
        <dsp:cNvSpPr/>
      </dsp:nvSpPr>
      <dsp:spPr>
        <a:xfrm>
          <a:off x="1063153" y="1534392"/>
          <a:ext cx="1879022" cy="1222557"/>
        </a:xfrm>
        <a:prstGeom prst="roundRect">
          <a:avLst/>
        </a:prstGeom>
        <a:solidFill>
          <a:srgbClr val="E3AA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>
            <a:solidFill>
              <a:schemeClr val="tx1"/>
            </a:solidFill>
          </a:endParaRPr>
        </a:p>
      </dsp:txBody>
      <dsp:txXfrm>
        <a:off x="1122833" y="1594072"/>
        <a:ext cx="1759662" cy="11031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09462-56C4-421E-86E6-C5A7C035181C}">
      <dsp:nvSpPr>
        <dsp:cNvPr id="0" name=""/>
        <dsp:cNvSpPr/>
      </dsp:nvSpPr>
      <dsp:spPr>
        <a:xfrm>
          <a:off x="2425898" y="134546"/>
          <a:ext cx="5802922" cy="5802922"/>
        </a:xfrm>
        <a:prstGeom prst="circularArrow">
          <a:avLst>
            <a:gd name="adj1" fmla="val 5544"/>
            <a:gd name="adj2" fmla="val 330680"/>
            <a:gd name="adj3" fmla="val 14262799"/>
            <a:gd name="adj4" fmla="val 17096236"/>
            <a:gd name="adj5" fmla="val 5757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0153B-B5AB-4403-9811-20839CB01A94}">
      <dsp:nvSpPr>
        <dsp:cNvPr id="0" name=""/>
        <dsp:cNvSpPr/>
      </dsp:nvSpPr>
      <dsp:spPr>
        <a:xfrm>
          <a:off x="4263887" y="503"/>
          <a:ext cx="2126945" cy="1383864"/>
        </a:xfrm>
        <a:prstGeom prst="roundRect">
          <a:avLst/>
        </a:prstGeom>
        <a:solidFill>
          <a:srgbClr val="E3AA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>
            <a:solidFill>
              <a:schemeClr val="tx1"/>
            </a:solidFill>
          </a:endParaRPr>
        </a:p>
      </dsp:txBody>
      <dsp:txXfrm>
        <a:off x="4331442" y="68058"/>
        <a:ext cx="1991835" cy="1248754"/>
      </dsp:txXfrm>
    </dsp:sp>
    <dsp:sp modelId="{ECA4B28D-FB73-41A0-8E83-FCE202FAD9E6}">
      <dsp:nvSpPr>
        <dsp:cNvPr id="0" name=""/>
        <dsp:cNvSpPr/>
      </dsp:nvSpPr>
      <dsp:spPr>
        <a:xfrm>
          <a:off x="6617366" y="1710406"/>
          <a:ext cx="2126945" cy="1383864"/>
        </a:xfrm>
        <a:prstGeom prst="roundRect">
          <a:avLst/>
        </a:prstGeom>
        <a:solidFill>
          <a:srgbClr val="E3AA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>
            <a:solidFill>
              <a:schemeClr val="tx1"/>
            </a:solidFill>
          </a:endParaRPr>
        </a:p>
      </dsp:txBody>
      <dsp:txXfrm>
        <a:off x="6684921" y="1777961"/>
        <a:ext cx="1991835" cy="1248754"/>
      </dsp:txXfrm>
    </dsp:sp>
    <dsp:sp modelId="{C339F04C-A5BB-4A64-B845-1BAFD920C4F8}">
      <dsp:nvSpPr>
        <dsp:cNvPr id="0" name=""/>
        <dsp:cNvSpPr/>
      </dsp:nvSpPr>
      <dsp:spPr>
        <a:xfrm>
          <a:off x="5718417" y="4477086"/>
          <a:ext cx="2126945" cy="1383864"/>
        </a:xfrm>
        <a:prstGeom prst="roundRect">
          <a:avLst/>
        </a:prstGeom>
        <a:solidFill>
          <a:srgbClr val="E3AA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>
            <a:solidFill>
              <a:schemeClr val="tx1"/>
            </a:solidFill>
          </a:endParaRPr>
        </a:p>
      </dsp:txBody>
      <dsp:txXfrm>
        <a:off x="5785972" y="4544641"/>
        <a:ext cx="1991835" cy="1248754"/>
      </dsp:txXfrm>
    </dsp:sp>
    <dsp:sp modelId="{6A22A8DF-822F-46D4-A73A-55EA8D5F57E4}">
      <dsp:nvSpPr>
        <dsp:cNvPr id="0" name=""/>
        <dsp:cNvSpPr/>
      </dsp:nvSpPr>
      <dsp:spPr>
        <a:xfrm>
          <a:off x="2809357" y="4477086"/>
          <a:ext cx="2126945" cy="1383864"/>
        </a:xfrm>
        <a:prstGeom prst="roundRect">
          <a:avLst/>
        </a:prstGeom>
        <a:solidFill>
          <a:srgbClr val="E3AA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>
            <a:solidFill>
              <a:schemeClr val="tx1"/>
            </a:solidFill>
          </a:endParaRPr>
        </a:p>
      </dsp:txBody>
      <dsp:txXfrm>
        <a:off x="2876912" y="4544641"/>
        <a:ext cx="1991835" cy="1248754"/>
      </dsp:txXfrm>
    </dsp:sp>
    <dsp:sp modelId="{99ACF6CE-DB46-474D-A730-6FAD5DC58135}">
      <dsp:nvSpPr>
        <dsp:cNvPr id="0" name=""/>
        <dsp:cNvSpPr/>
      </dsp:nvSpPr>
      <dsp:spPr>
        <a:xfrm>
          <a:off x="1910408" y="1710406"/>
          <a:ext cx="2126945" cy="1383864"/>
        </a:xfrm>
        <a:prstGeom prst="roundRect">
          <a:avLst/>
        </a:prstGeom>
        <a:solidFill>
          <a:srgbClr val="E3AA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>
            <a:solidFill>
              <a:schemeClr val="tx1"/>
            </a:solidFill>
          </a:endParaRPr>
        </a:p>
      </dsp:txBody>
      <dsp:txXfrm>
        <a:off x="1977963" y="1777961"/>
        <a:ext cx="1991835" cy="12487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09462-56C4-421E-86E6-C5A7C035181C}">
      <dsp:nvSpPr>
        <dsp:cNvPr id="0" name=""/>
        <dsp:cNvSpPr/>
      </dsp:nvSpPr>
      <dsp:spPr>
        <a:xfrm>
          <a:off x="2289449" y="92006"/>
          <a:ext cx="3982775" cy="3982775"/>
        </a:xfrm>
        <a:prstGeom prst="circularArrow">
          <a:avLst>
            <a:gd name="adj1" fmla="val 5544"/>
            <a:gd name="adj2" fmla="val 330680"/>
            <a:gd name="adj3" fmla="val 14282986"/>
            <a:gd name="adj4" fmla="val 17084482"/>
            <a:gd name="adj5" fmla="val 5757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0153B-B5AB-4403-9811-20839CB01A94}">
      <dsp:nvSpPr>
        <dsp:cNvPr id="0" name=""/>
        <dsp:cNvSpPr/>
      </dsp:nvSpPr>
      <dsp:spPr>
        <a:xfrm>
          <a:off x="3559600" y="1741"/>
          <a:ext cx="1442473" cy="938523"/>
        </a:xfrm>
        <a:prstGeom prst="roundRect">
          <a:avLst/>
        </a:prstGeom>
        <a:solidFill>
          <a:srgbClr val="E3AA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tx1"/>
            </a:solidFill>
          </a:endParaRPr>
        </a:p>
      </dsp:txBody>
      <dsp:txXfrm>
        <a:off x="3605415" y="47556"/>
        <a:ext cx="1350843" cy="846893"/>
      </dsp:txXfrm>
    </dsp:sp>
    <dsp:sp modelId="{ECA4B28D-FB73-41A0-8E83-FCE202FAD9E6}">
      <dsp:nvSpPr>
        <dsp:cNvPr id="0" name=""/>
        <dsp:cNvSpPr/>
      </dsp:nvSpPr>
      <dsp:spPr>
        <a:xfrm>
          <a:off x="5174886" y="1175315"/>
          <a:ext cx="1442473" cy="938523"/>
        </a:xfrm>
        <a:prstGeom prst="roundRect">
          <a:avLst/>
        </a:prstGeom>
        <a:solidFill>
          <a:srgbClr val="E3AA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tx1"/>
            </a:solidFill>
          </a:endParaRPr>
        </a:p>
      </dsp:txBody>
      <dsp:txXfrm>
        <a:off x="5220701" y="1221130"/>
        <a:ext cx="1350843" cy="846893"/>
      </dsp:txXfrm>
    </dsp:sp>
    <dsp:sp modelId="{C339F04C-A5BB-4A64-B845-1BAFD920C4F8}">
      <dsp:nvSpPr>
        <dsp:cNvPr id="0" name=""/>
        <dsp:cNvSpPr/>
      </dsp:nvSpPr>
      <dsp:spPr>
        <a:xfrm>
          <a:off x="4557902" y="3074197"/>
          <a:ext cx="1442473" cy="938523"/>
        </a:xfrm>
        <a:prstGeom prst="roundRect">
          <a:avLst/>
        </a:prstGeom>
        <a:solidFill>
          <a:srgbClr val="E3AA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tx1"/>
            </a:solidFill>
          </a:endParaRPr>
        </a:p>
      </dsp:txBody>
      <dsp:txXfrm>
        <a:off x="4603717" y="3120012"/>
        <a:ext cx="1350843" cy="846893"/>
      </dsp:txXfrm>
    </dsp:sp>
    <dsp:sp modelId="{6A22A8DF-822F-46D4-A73A-55EA8D5F57E4}">
      <dsp:nvSpPr>
        <dsp:cNvPr id="0" name=""/>
        <dsp:cNvSpPr/>
      </dsp:nvSpPr>
      <dsp:spPr>
        <a:xfrm>
          <a:off x="2561299" y="3074197"/>
          <a:ext cx="1442473" cy="938523"/>
        </a:xfrm>
        <a:prstGeom prst="roundRect">
          <a:avLst/>
        </a:prstGeom>
        <a:solidFill>
          <a:srgbClr val="E3AA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tx1"/>
            </a:solidFill>
          </a:endParaRPr>
        </a:p>
      </dsp:txBody>
      <dsp:txXfrm>
        <a:off x="2607114" y="3120012"/>
        <a:ext cx="1350843" cy="846893"/>
      </dsp:txXfrm>
    </dsp:sp>
    <dsp:sp modelId="{99ACF6CE-DB46-474D-A730-6FAD5DC58135}">
      <dsp:nvSpPr>
        <dsp:cNvPr id="0" name=""/>
        <dsp:cNvSpPr/>
      </dsp:nvSpPr>
      <dsp:spPr>
        <a:xfrm>
          <a:off x="1944315" y="1175315"/>
          <a:ext cx="1442473" cy="938523"/>
        </a:xfrm>
        <a:prstGeom prst="roundRect">
          <a:avLst/>
        </a:prstGeom>
        <a:solidFill>
          <a:srgbClr val="E3AA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tx1"/>
            </a:solidFill>
          </a:endParaRPr>
        </a:p>
      </dsp:txBody>
      <dsp:txXfrm>
        <a:off x="1990130" y="1221130"/>
        <a:ext cx="1350843" cy="846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360" y="5387342"/>
            <a:ext cx="32644080" cy="1146048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17289782"/>
            <a:ext cx="28803600" cy="7947658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EB80-704F-3F49-BA44-D44D735075FC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68D7-AACA-A744-9848-0DB257BF8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25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EB80-704F-3F49-BA44-D44D735075FC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68D7-AACA-A744-9848-0DB257BF8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6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483437" y="1752600"/>
            <a:ext cx="8281035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40332" y="1752600"/>
            <a:ext cx="24363045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EB80-704F-3F49-BA44-D44D735075FC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68D7-AACA-A744-9848-0DB257BF8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72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EB80-704F-3F49-BA44-D44D735075FC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68D7-AACA-A744-9848-0DB257BF8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44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330" y="8206749"/>
            <a:ext cx="33124140" cy="13693138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0330" y="22029429"/>
            <a:ext cx="33124140" cy="7200898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/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EB80-704F-3F49-BA44-D44D735075FC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68D7-AACA-A744-9848-0DB257BF8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5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40330" y="8763000"/>
            <a:ext cx="1632204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42430" y="8763000"/>
            <a:ext cx="1632204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EB80-704F-3F49-BA44-D44D735075FC}" type="datetimeFigureOut">
              <a:rPr lang="en-US" smtClean="0"/>
              <a:t>2/27/24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68D7-AACA-A744-9848-0DB257BF8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3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1752607"/>
            <a:ext cx="3312414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5336" y="8069582"/>
            <a:ext cx="16247028" cy="3954778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45336" y="12024360"/>
            <a:ext cx="16247028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442432" y="8069582"/>
            <a:ext cx="16327042" cy="3954778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442432" y="12024360"/>
            <a:ext cx="1632704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EB80-704F-3F49-BA44-D44D735075FC}" type="datetimeFigureOut">
              <a:rPr lang="en-US" smtClean="0"/>
              <a:t>2/27/24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68D7-AACA-A744-9848-0DB257BF8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0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EB80-704F-3F49-BA44-D44D735075FC}" type="datetimeFigureOut">
              <a:rPr lang="en-US" smtClean="0"/>
              <a:t>2/27/24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68D7-AACA-A744-9848-0DB257BF8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67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EB80-704F-3F49-BA44-D44D735075FC}" type="datetimeFigureOut">
              <a:rPr lang="en-US" smtClean="0"/>
              <a:t>2/27/24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68D7-AACA-A744-9848-0DB257BF8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6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2194560"/>
            <a:ext cx="12386548" cy="768096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7042" y="4739647"/>
            <a:ext cx="19442430" cy="23393400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5332" y="9875520"/>
            <a:ext cx="12386548" cy="18295622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EB80-704F-3F49-BA44-D44D735075FC}" type="datetimeFigureOut">
              <a:rPr lang="en-US" smtClean="0"/>
              <a:t>2/27/24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68D7-AACA-A744-9848-0DB257BF8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15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2194560"/>
            <a:ext cx="12386548" cy="768096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327042" y="4739647"/>
            <a:ext cx="19442430" cy="23393400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5332" y="9875520"/>
            <a:ext cx="12386548" cy="18295622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EB80-704F-3F49-BA44-D44D735075FC}" type="datetimeFigureOut">
              <a:rPr lang="en-US" smtClean="0"/>
              <a:t>2/27/24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68D7-AACA-A744-9848-0DB257BF8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1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40330" y="1752607"/>
            <a:ext cx="3312414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0330" y="8763000"/>
            <a:ext cx="3312414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40330" y="30510487"/>
            <a:ext cx="86410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9EB80-704F-3F49-BA44-D44D735075FC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21590" y="30510487"/>
            <a:ext cx="129616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123390" y="30510487"/>
            <a:ext cx="86410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A68D7-AACA-A744-9848-0DB257BF8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.wmich.edu/sites/default/files/WMed_Identity_Guide419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diagramData" Target="../diagrams/data3.xml"/><Relationship Id="rId21" Type="http://schemas.openxmlformats.org/officeDocument/2006/relationships/image" Target="../media/image20.svg"/><Relationship Id="rId34" Type="http://schemas.openxmlformats.org/officeDocument/2006/relationships/image" Target="../media/image2.png"/><Relationship Id="rId7" Type="http://schemas.microsoft.com/office/2007/relationships/diagramDrawing" Target="../diagrams/drawing3.xml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hyperlink" Target="https://med.wmich.edu/sites/default/files/WMed_Identity_Guide419.pdf" TargetMode="External"/><Relationship Id="rId2" Type="http://schemas.openxmlformats.org/officeDocument/2006/relationships/image" Target="../media/image6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chart" Target="../charts/chart6.xml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diagramLayout" Target="../diagrams/layout3.xml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Relationship Id="rId8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26" Type="http://schemas.openxmlformats.org/officeDocument/2006/relationships/image" Target="../media/image30.sv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6.jpg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24" Type="http://schemas.openxmlformats.org/officeDocument/2006/relationships/image" Target="../media/image28.sv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Relationship Id="rId22" Type="http://schemas.openxmlformats.org/officeDocument/2006/relationships/image" Target="../media/image26.svg"/><Relationship Id="rId27" Type="http://schemas.openxmlformats.org/officeDocument/2006/relationships/hyperlink" Target="https://med.wmich.edu/sites/default/files/WMed_Identity_Guide419.pdf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26" Type="http://schemas.openxmlformats.org/officeDocument/2006/relationships/image" Target="../media/image30.sv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6.jpg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24" Type="http://schemas.openxmlformats.org/officeDocument/2006/relationships/image" Target="../media/image28.sv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Relationship Id="rId22" Type="http://schemas.openxmlformats.org/officeDocument/2006/relationships/image" Target="../media/image26.svg"/><Relationship Id="rId27" Type="http://schemas.openxmlformats.org/officeDocument/2006/relationships/hyperlink" Target="https://med.wmich.edu/sites/default/files/WMed_Identity_Guide419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.wmich.edu/sites/default/files/WMed_Identity_Guide419.pdf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.wmich.edu/sites/default/files/WMed_Identity_Guide419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.wmich.edu/sites/default/files/WMed_Identity_Guide419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.wmich.edu/sites/default/files/WMed_Identity_Guide419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diagramData" Target="../diagrams/data1.xml"/><Relationship Id="rId21" Type="http://schemas.openxmlformats.org/officeDocument/2006/relationships/image" Target="../media/image20.svg"/><Relationship Id="rId7" Type="http://schemas.microsoft.com/office/2007/relationships/diagramDrawing" Target="../diagrams/drawing1.xml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hyperlink" Target="https://med.wmich.edu/sites/default/files/WMed_Identity_Guide419.pdf" TargetMode="External"/><Relationship Id="rId2" Type="http://schemas.openxmlformats.org/officeDocument/2006/relationships/image" Target="../media/image6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chart" Target="../charts/chart1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Relationship Id="rId8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diagramData" Target="../diagrams/data2.xml"/><Relationship Id="rId21" Type="http://schemas.openxmlformats.org/officeDocument/2006/relationships/image" Target="../media/image20.svg"/><Relationship Id="rId7" Type="http://schemas.microsoft.com/office/2007/relationships/diagramDrawing" Target="../diagrams/drawing2.xml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hyperlink" Target="https://med.wmich.edu/sites/default/files/WMed_Identity_Guide419.pdf" TargetMode="External"/><Relationship Id="rId2" Type="http://schemas.openxmlformats.org/officeDocument/2006/relationships/image" Target="../media/image6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chart" Target="../charts/chart2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diagramLayout" Target="../diagrams/layout2.xml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Relationship Id="rId8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chart" Target="../charts/chart3.xml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2" Type="http://schemas.openxmlformats.org/officeDocument/2006/relationships/image" Target="../media/image6.jp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5" Type="http://schemas.openxmlformats.org/officeDocument/2006/relationships/image" Target="../media/image2.pn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hyperlink" Target="https://med.wmich.edu/sites/default/files/WMed_Identity_Guide419.pdf" TargetMode="External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chart" Target="../charts/chart4.xml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2" Type="http://schemas.openxmlformats.org/officeDocument/2006/relationships/image" Target="../media/image6.jp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5" Type="http://schemas.openxmlformats.org/officeDocument/2006/relationships/image" Target="../media/image2.pn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hyperlink" Target="https://med.wmich.edu/sites/default/files/WMed_Identity_Guide419.pdf" TargetMode="External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chart" Target="../charts/chart5.xml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2" Type="http://schemas.openxmlformats.org/officeDocument/2006/relationships/image" Target="../media/image6.jp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5" Type="http://schemas.openxmlformats.org/officeDocument/2006/relationships/image" Target="../media/image2.pn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hyperlink" Target="https://med.wmich.edu/sites/default/files/WMed_Identity_Guide419.pdf" TargetMode="External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2">
            <a:extLst>
              <a:ext uri="{FF2B5EF4-FFF2-40B4-BE49-F238E27FC236}">
                <a16:creationId xmlns:a16="http://schemas.microsoft.com/office/drawing/2014/main" id="{8ADEBE15-58D1-A04D-9676-9885EB6ED8B4}"/>
              </a:ext>
            </a:extLst>
          </p:cNvPr>
          <p:cNvSpPr txBox="1"/>
          <p:nvPr/>
        </p:nvSpPr>
        <p:spPr>
          <a:xfrm>
            <a:off x="10970436" y="633680"/>
            <a:ext cx="2682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Poster Title Here</a:t>
            </a:r>
          </a:p>
        </p:txBody>
      </p:sp>
      <p:sp>
        <p:nvSpPr>
          <p:cNvPr id="5" name="TextBox 62">
            <a:extLst>
              <a:ext uri="{FF2B5EF4-FFF2-40B4-BE49-F238E27FC236}">
                <a16:creationId xmlns:a16="http://schemas.microsoft.com/office/drawing/2014/main" id="{51E441F4-81E0-B146-8B17-A5B85BE77834}"/>
              </a:ext>
            </a:extLst>
          </p:cNvPr>
          <p:cNvSpPr txBox="1"/>
          <p:nvPr/>
        </p:nvSpPr>
        <p:spPr>
          <a:xfrm>
            <a:off x="10970436" y="2010926"/>
            <a:ext cx="26822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Presenting author name </a:t>
            </a:r>
            <a:r>
              <a:rPr lang="en-US" sz="6000" u="sng" dirty="0">
                <a:latin typeface="Georgia" panose="02040502050405020303" pitchFamily="18" charset="0"/>
              </a:rPr>
              <a:t>(Underline)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other co-author’s names</a:t>
            </a:r>
          </a:p>
        </p:txBody>
      </p:sp>
      <p:sp>
        <p:nvSpPr>
          <p:cNvPr id="6" name="TextBox 64">
            <a:extLst>
              <a:ext uri="{FF2B5EF4-FFF2-40B4-BE49-F238E27FC236}">
                <a16:creationId xmlns:a16="http://schemas.microsoft.com/office/drawing/2014/main" id="{9B5338DE-FB8B-8147-80A0-5379C6C81290}"/>
              </a:ext>
            </a:extLst>
          </p:cNvPr>
          <p:cNvSpPr txBox="1"/>
          <p:nvPr/>
        </p:nvSpPr>
        <p:spPr>
          <a:xfrm>
            <a:off x="10970436" y="3132806"/>
            <a:ext cx="26822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+mn-cs"/>
              </a:rPr>
              <a:t>Affiliation: Department and/or program, institution, city, state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EED6DFF-9956-23D5-A62B-458D8FA3F1C1}"/>
              </a:ext>
            </a:extLst>
          </p:cNvPr>
          <p:cNvSpPr txBox="1">
            <a:spLocks/>
          </p:cNvSpPr>
          <p:nvPr/>
        </p:nvSpPr>
        <p:spPr>
          <a:xfrm>
            <a:off x="-1714500" y="4276954"/>
            <a:ext cx="41558400" cy="1626756"/>
          </a:xfrm>
          <a:prstGeom prst="rect">
            <a:avLst/>
          </a:prstGeom>
        </p:spPr>
        <p:txBody>
          <a:bodyPr lIns="685800" tIns="685800" rIns="685800" bIns="685800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02336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State the key point or takeaway of your poster here. Add descriptive visuals and supporting data below.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286A327-D681-C879-360F-451B4EC96485}"/>
              </a:ext>
            </a:extLst>
          </p:cNvPr>
          <p:cNvSpPr txBox="1">
            <a:spLocks/>
          </p:cNvSpPr>
          <p:nvPr/>
        </p:nvSpPr>
        <p:spPr>
          <a:xfrm>
            <a:off x="1514884" y="18931554"/>
            <a:ext cx="10476770" cy="5127566"/>
          </a:xfrm>
          <a:prstGeom prst="rect">
            <a:avLst/>
          </a:prstGeom>
        </p:spPr>
        <p:txBody>
          <a:bodyPr wrap="square" lIns="68580" tIns="68580" bIns="6858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When Submitting your file:</a:t>
            </a:r>
          </a:p>
          <a:p>
            <a:pPr marL="0" marR="0" lvl="0" indent="0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  <a:p>
            <a:pPr marL="428625" marR="0" lvl="0" indent="-428625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The file name should be 3-4 words of your title followed by the FIRST author’s last name.</a:t>
            </a:r>
          </a:p>
          <a:p>
            <a:pPr marL="428625" marR="0" lvl="0" indent="-428625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  <a:p>
            <a:pPr marL="428625" marR="0" lvl="0" indent="-428625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For research day the file name MUST be the abstract ID, followed by the FIRST author’s last name.</a:t>
            </a:r>
          </a:p>
          <a:p>
            <a:pPr marL="428625" marR="0" lvl="0" indent="-428625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EXAMPLE: 205_Smith.pdf</a:t>
            </a:r>
          </a:p>
          <a:p>
            <a:pPr marL="428625" marR="0" lvl="0" indent="-428625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  <a:p>
            <a:pPr marL="428625" marR="0" lvl="0" indent="-428625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A PowerPoint copy should always be retained. Save as a .pdf for submission to printing.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4F1A245-4A0B-0A9B-F428-6A0791D57F9D}"/>
              </a:ext>
            </a:extLst>
          </p:cNvPr>
          <p:cNvSpPr txBox="1">
            <a:spLocks/>
          </p:cNvSpPr>
          <p:nvPr/>
        </p:nvSpPr>
        <p:spPr>
          <a:xfrm>
            <a:off x="26103803" y="13562166"/>
            <a:ext cx="10568140" cy="1649619"/>
          </a:xfrm>
          <a:prstGeom prst="rect">
            <a:avLst/>
          </a:prstGeom>
        </p:spPr>
        <p:txBody>
          <a:bodyPr wrap="square" lIns="68580" tIns="68580" bIns="6858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9338965-8CCD-60AF-54D6-F17E657B9D38}"/>
              </a:ext>
            </a:extLst>
          </p:cNvPr>
          <p:cNvSpPr txBox="1">
            <a:spLocks/>
          </p:cNvSpPr>
          <p:nvPr/>
        </p:nvSpPr>
        <p:spPr>
          <a:xfrm>
            <a:off x="26100274" y="7864634"/>
            <a:ext cx="10496559" cy="1649619"/>
          </a:xfrm>
          <a:prstGeom prst="rect">
            <a:avLst/>
          </a:prstGeom>
        </p:spPr>
        <p:txBody>
          <a:bodyPr wrap="square" lIns="68580" tIns="68580" bIns="6858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Adipiscing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 elit, sed do eiusmod tempor incididunt ut labore et dolore magna aliqua. Ut enim ad minim veniam, quis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nostrud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 exercitation.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6502CB-1581-F910-1386-08847E026153}"/>
              </a:ext>
            </a:extLst>
          </p:cNvPr>
          <p:cNvSpPr/>
          <p:nvPr/>
        </p:nvSpPr>
        <p:spPr>
          <a:xfrm>
            <a:off x="965965" y="6483329"/>
            <a:ext cx="11430000" cy="871434"/>
          </a:xfrm>
          <a:prstGeom prst="rect">
            <a:avLst/>
          </a:prstGeom>
          <a:solidFill>
            <a:srgbClr val="C49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Introduction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72FF0C-2890-C860-07F7-52FC1A0997A9}"/>
              </a:ext>
            </a:extLst>
          </p:cNvPr>
          <p:cNvSpPr/>
          <p:nvPr/>
        </p:nvSpPr>
        <p:spPr>
          <a:xfrm>
            <a:off x="965965" y="17476516"/>
            <a:ext cx="11430000" cy="871434"/>
          </a:xfrm>
          <a:prstGeom prst="rect">
            <a:avLst/>
          </a:prstGeom>
          <a:solidFill>
            <a:srgbClr val="C49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Methods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14B054-A552-674F-0B68-66DDACEF55AC}"/>
              </a:ext>
            </a:extLst>
          </p:cNvPr>
          <p:cNvSpPr/>
          <p:nvPr/>
        </p:nvSpPr>
        <p:spPr>
          <a:xfrm>
            <a:off x="13478256" y="6464938"/>
            <a:ext cx="11430000" cy="871434"/>
          </a:xfrm>
          <a:prstGeom prst="rect">
            <a:avLst/>
          </a:prstGeom>
          <a:solidFill>
            <a:srgbClr val="C49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Results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3356E2-9B94-155D-85DB-0D817617C055}"/>
              </a:ext>
            </a:extLst>
          </p:cNvPr>
          <p:cNvSpPr/>
          <p:nvPr/>
        </p:nvSpPr>
        <p:spPr>
          <a:xfrm>
            <a:off x="25806885" y="12264265"/>
            <a:ext cx="11430000" cy="871434"/>
          </a:xfrm>
          <a:prstGeom prst="rect">
            <a:avLst/>
          </a:prstGeom>
          <a:solidFill>
            <a:srgbClr val="C49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References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A721D8-A9E2-B076-017E-15F037E1CA03}"/>
              </a:ext>
            </a:extLst>
          </p:cNvPr>
          <p:cNvSpPr/>
          <p:nvPr/>
        </p:nvSpPr>
        <p:spPr>
          <a:xfrm>
            <a:off x="25806886" y="6483329"/>
            <a:ext cx="11430000" cy="871434"/>
          </a:xfrm>
          <a:prstGeom prst="rect">
            <a:avLst/>
          </a:prstGeom>
          <a:solidFill>
            <a:srgbClr val="C49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Acknowledgement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C6A696-7DFA-DB29-7038-3451BD25DE50}"/>
              </a:ext>
            </a:extLst>
          </p:cNvPr>
          <p:cNvSpPr/>
          <p:nvPr/>
        </p:nvSpPr>
        <p:spPr>
          <a:xfrm>
            <a:off x="992291" y="25501145"/>
            <a:ext cx="11430000" cy="871434"/>
          </a:xfrm>
          <a:prstGeom prst="rect">
            <a:avLst/>
          </a:prstGeom>
          <a:solidFill>
            <a:srgbClr val="C49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Conclusion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32FC0B-28F8-2151-9422-EDBD228F6821}"/>
              </a:ext>
            </a:extLst>
          </p:cNvPr>
          <p:cNvSpPr txBox="1"/>
          <p:nvPr/>
        </p:nvSpPr>
        <p:spPr>
          <a:xfrm>
            <a:off x="1492542" y="7918644"/>
            <a:ext cx="10475130" cy="8775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WMed Recommended Fonts: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(Some of these fonts may not be available on your computer.)</a:t>
            </a:r>
          </a:p>
          <a:p>
            <a:pPr marL="428625" marR="0" lvl="0" indent="-4286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New Caledonia LT Std</a:t>
            </a:r>
          </a:p>
          <a:p>
            <a:pPr marL="428625" marR="0" lvl="0" indent="-4286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Georgia</a:t>
            </a:r>
          </a:p>
          <a:p>
            <a:pPr marL="428625" marR="0" lvl="0" indent="-4286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Trade Gothic LT Std</a:t>
            </a:r>
          </a:p>
          <a:p>
            <a:pPr marL="428625" marR="0" lvl="0" indent="-4286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Univers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LT Std</a:t>
            </a:r>
          </a:p>
          <a:p>
            <a:pPr marL="428625" marR="0" lvl="0" indent="-4286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Helvetica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Other fonts may be used but should be easy to read and professional.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See the 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hlinkClick r:id="rId3"/>
              </a:rPr>
              <a:t>WMed Identity Guide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for more information and Secondary/Accent colors.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Please read this paper for more tips: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https://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qrco.de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/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bcrgjy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91000D13-EFA9-E620-721C-C754D7C20E41}"/>
              </a:ext>
            </a:extLst>
          </p:cNvPr>
          <p:cNvSpPr txBox="1">
            <a:spLocks/>
          </p:cNvSpPr>
          <p:nvPr/>
        </p:nvSpPr>
        <p:spPr>
          <a:xfrm>
            <a:off x="13407367" y="20701693"/>
            <a:ext cx="9019347" cy="1229387"/>
          </a:xfrm>
          <a:prstGeom prst="rect">
            <a:avLst/>
          </a:prstGeom>
          <a:noFill/>
        </p:spPr>
        <p:txBody>
          <a:bodyPr wrap="square" lIns="68580" tIns="108000" bIns="81000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02336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Figure 1: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WMed approved color palette.</a:t>
            </a:r>
          </a:p>
        </p:txBody>
      </p:sp>
      <p:graphicFrame>
        <p:nvGraphicFramePr>
          <p:cNvPr id="30" name="Table 16">
            <a:extLst>
              <a:ext uri="{FF2B5EF4-FFF2-40B4-BE49-F238E27FC236}">
                <a16:creationId xmlns:a16="http://schemas.microsoft.com/office/drawing/2014/main" id="{881A4C8C-A3FA-CA9A-34A1-D0B1188F4E56}"/>
              </a:ext>
            </a:extLst>
          </p:cNvPr>
          <p:cNvGraphicFramePr>
            <a:graphicFrameLocks noGrp="1"/>
          </p:cNvGraphicFramePr>
          <p:nvPr/>
        </p:nvGraphicFramePr>
        <p:xfrm>
          <a:off x="13517146" y="23229361"/>
          <a:ext cx="11430000" cy="314321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857500">
                  <a:extLst>
                    <a:ext uri="{9D8B030D-6E8A-4147-A177-3AD203B41FA5}">
                      <a16:colId xmlns:a16="http://schemas.microsoft.com/office/drawing/2014/main" val="3836872068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501348781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539372988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17963293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Heading 1</a:t>
                      </a:r>
                    </a:p>
                  </a:txBody>
                  <a:tcPr marL="77274" marR="77274" marT="38637" marB="38637" anchor="ctr">
                    <a:solidFill>
                      <a:srgbClr val="C49B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100" dirty="0"/>
                        <a:t>Heading 2</a:t>
                      </a:r>
                    </a:p>
                  </a:txBody>
                  <a:tcPr marL="77274" marR="77274" marT="38637" marB="38637" anchor="ctr">
                    <a:solidFill>
                      <a:srgbClr val="C49B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100" dirty="0"/>
                        <a:t>Heading 3</a:t>
                      </a:r>
                    </a:p>
                  </a:txBody>
                  <a:tcPr marL="77274" marR="77274" marT="38637" marB="38637" anchor="ctr">
                    <a:solidFill>
                      <a:srgbClr val="C49B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100" dirty="0"/>
                        <a:t>Heading 4</a:t>
                      </a:r>
                    </a:p>
                  </a:txBody>
                  <a:tcPr marL="77274" marR="77274" marT="38637" marB="38637" anchor="ctr">
                    <a:solidFill>
                      <a:srgbClr val="C49B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912391"/>
                  </a:ext>
                </a:extLst>
              </a:tr>
              <a:tr h="648376"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extLst>
                  <a:ext uri="{0D108BD9-81ED-4DB2-BD59-A6C34878D82A}">
                    <a16:rowId xmlns:a16="http://schemas.microsoft.com/office/drawing/2014/main" val="1267735297"/>
                  </a:ext>
                </a:extLst>
              </a:tr>
              <a:tr h="648376"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extLst>
                  <a:ext uri="{0D108BD9-81ED-4DB2-BD59-A6C34878D82A}">
                    <a16:rowId xmlns:a16="http://schemas.microsoft.com/office/drawing/2014/main" val="2842230825"/>
                  </a:ext>
                </a:extLst>
              </a:tr>
              <a:tr h="648376"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extLst>
                  <a:ext uri="{0D108BD9-81ED-4DB2-BD59-A6C34878D82A}">
                    <a16:rowId xmlns:a16="http://schemas.microsoft.com/office/drawing/2014/main" val="4143137425"/>
                  </a:ext>
                </a:extLst>
              </a:tr>
              <a:tr h="648376"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extLst>
                  <a:ext uri="{0D108BD9-81ED-4DB2-BD59-A6C34878D82A}">
                    <a16:rowId xmlns:a16="http://schemas.microsoft.com/office/drawing/2014/main" val="255143560"/>
                  </a:ext>
                </a:extLst>
              </a:tr>
            </a:tbl>
          </a:graphicData>
        </a:graphic>
      </p:graphicFrame>
      <p:sp>
        <p:nvSpPr>
          <p:cNvPr id="31" name="Title 1">
            <a:extLst>
              <a:ext uri="{FF2B5EF4-FFF2-40B4-BE49-F238E27FC236}">
                <a16:creationId xmlns:a16="http://schemas.microsoft.com/office/drawing/2014/main" id="{F2116D30-D838-E581-8BB9-BF09731A9D36}"/>
              </a:ext>
            </a:extLst>
          </p:cNvPr>
          <p:cNvSpPr txBox="1">
            <a:spLocks/>
          </p:cNvSpPr>
          <p:nvPr/>
        </p:nvSpPr>
        <p:spPr>
          <a:xfrm>
            <a:off x="13407367" y="26685200"/>
            <a:ext cx="9019347" cy="753545"/>
          </a:xfrm>
          <a:prstGeom prst="rect">
            <a:avLst/>
          </a:prstGeom>
          <a:noFill/>
        </p:spPr>
        <p:txBody>
          <a:bodyPr lIns="68580" tIns="68580" bIns="68580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02336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Table 1: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Sample table results</a:t>
            </a:r>
          </a:p>
        </p:txBody>
      </p:sp>
      <p:pic>
        <p:nvPicPr>
          <p:cNvPr id="32" name="Picture 3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F11BCEF1-419A-C4D3-DFBB-19C428BF2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7478" y="7340242"/>
            <a:ext cx="12200084" cy="1337430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A76F7AE3-CFE6-0650-9941-86F8377531D9}"/>
              </a:ext>
            </a:extLst>
          </p:cNvPr>
          <p:cNvSpPr txBox="1">
            <a:spLocks/>
          </p:cNvSpPr>
          <p:nvPr/>
        </p:nvSpPr>
        <p:spPr>
          <a:xfrm>
            <a:off x="1469885" y="26759557"/>
            <a:ext cx="8697190" cy="4708981"/>
          </a:xfrm>
          <a:prstGeom prst="rect">
            <a:avLst/>
          </a:prstGeom>
        </p:spPr>
        <p:txBody>
          <a:bodyPr wrap="square" lIns="68580" tIns="68580" bIns="6858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8625" marR="0" lvl="0" indent="-428625" algn="l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Simple is good, don’t make things crowded.</a:t>
            </a:r>
          </a:p>
          <a:p>
            <a:pPr marL="428625" marR="0" lvl="0" indent="-428625" algn="l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Make important information stand out (Bullets and numbering can improve readability)</a:t>
            </a:r>
          </a:p>
          <a:p>
            <a:pPr marL="428625" marR="0" lvl="0" indent="-428625" algn="l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Pay attention to spacing. </a:t>
            </a:r>
          </a:p>
          <a:p>
            <a:pPr marL="428625" marR="0" lvl="0" indent="-428625" algn="l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Keep uniform distances down the column and in each section.</a:t>
            </a:r>
          </a:p>
          <a:p>
            <a:pPr marL="428625" marR="0" lvl="0" indent="-428625" algn="l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Do not alter the WMed logo.</a:t>
            </a:r>
          </a:p>
          <a:p>
            <a:pPr marL="428625" marR="0" lvl="0" indent="-428625" algn="l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Review your .pdf copy before submission.</a:t>
            </a:r>
          </a:p>
        </p:txBody>
      </p:sp>
    </p:spTree>
    <p:extLst>
      <p:ext uri="{BB962C8B-B14F-4D97-AF65-F5344CB8AC3E}">
        <p14:creationId xmlns:p14="http://schemas.microsoft.com/office/powerpoint/2010/main" val="1370565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6719A0A1-A42D-084A-8143-54D109DC704B}"/>
              </a:ext>
            </a:extLst>
          </p:cNvPr>
          <p:cNvSpPr/>
          <p:nvPr/>
        </p:nvSpPr>
        <p:spPr>
          <a:xfrm>
            <a:off x="333289" y="28930017"/>
            <a:ext cx="18649070" cy="3622909"/>
          </a:xfrm>
          <a:prstGeom prst="rect">
            <a:avLst/>
          </a:prstGeom>
          <a:solidFill>
            <a:srgbClr val="EBD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C6F1FC7-5E35-4043-962C-1DDB8667CBFE}"/>
              </a:ext>
            </a:extLst>
          </p:cNvPr>
          <p:cNvSpPr/>
          <p:nvPr/>
        </p:nvSpPr>
        <p:spPr>
          <a:xfrm>
            <a:off x="19422441" y="5827632"/>
            <a:ext cx="18661255" cy="22767598"/>
          </a:xfrm>
          <a:prstGeom prst="rect">
            <a:avLst/>
          </a:prstGeom>
          <a:solidFill>
            <a:srgbClr val="EBD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F277D64-6CD4-EE4E-9D16-C6AE6AD2CFCF}"/>
              </a:ext>
            </a:extLst>
          </p:cNvPr>
          <p:cNvSpPr/>
          <p:nvPr/>
        </p:nvSpPr>
        <p:spPr>
          <a:xfrm>
            <a:off x="334963" y="5827633"/>
            <a:ext cx="18661255" cy="22767597"/>
          </a:xfrm>
          <a:prstGeom prst="rect">
            <a:avLst/>
          </a:prstGeom>
          <a:solidFill>
            <a:srgbClr val="EBD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36B22CD-F9A9-8746-95AE-23EF110B7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72" y="1493498"/>
            <a:ext cx="4821382" cy="293023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2A0AC25-A8F6-2F42-BF64-9BFB030FD611}"/>
              </a:ext>
            </a:extLst>
          </p:cNvPr>
          <p:cNvSpPr/>
          <p:nvPr/>
        </p:nvSpPr>
        <p:spPr>
          <a:xfrm flipV="1">
            <a:off x="200191" y="5334586"/>
            <a:ext cx="38052000" cy="204154"/>
          </a:xfrm>
          <a:prstGeom prst="rect">
            <a:avLst/>
          </a:prstGeom>
          <a:solidFill>
            <a:srgbClr val="3F29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>
              <a:latin typeface="Georgia" panose="02040502050405020303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2E0DC43-A06C-E946-AAFF-3283802DDEC2}"/>
              </a:ext>
            </a:extLst>
          </p:cNvPr>
          <p:cNvSpPr/>
          <p:nvPr/>
        </p:nvSpPr>
        <p:spPr>
          <a:xfrm>
            <a:off x="19422441" y="28930017"/>
            <a:ext cx="18649070" cy="3622909"/>
          </a:xfrm>
          <a:prstGeom prst="rect">
            <a:avLst/>
          </a:prstGeom>
          <a:solidFill>
            <a:srgbClr val="EBD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>
              <a:solidFill>
                <a:srgbClr val="EBD397"/>
              </a:solidFill>
              <a:latin typeface="Georgia" panose="02040502050405020303" pitchFamily="18" charset="0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F3ECD376-AE1A-E642-B2F3-F79E4CE3A4CF}"/>
              </a:ext>
            </a:extLst>
          </p:cNvPr>
          <p:cNvSpPr txBox="1">
            <a:spLocks/>
          </p:cNvSpPr>
          <p:nvPr/>
        </p:nvSpPr>
        <p:spPr>
          <a:xfrm>
            <a:off x="664007" y="30421363"/>
            <a:ext cx="16848463" cy="1259087"/>
          </a:xfrm>
          <a:prstGeom prst="rect">
            <a:avLst/>
          </a:prstGeom>
        </p:spPr>
        <p:txBody>
          <a:bodyPr wrap="square" lIns="74815" tIns="74815" bIns="74815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3600" dirty="0">
                <a:latin typeface="Georgia" panose="02040502050405020303" pitchFamily="18" charset="0"/>
              </a:rPr>
              <a:t>Lorem ipsum dolor sit amet, </a:t>
            </a:r>
            <a:r>
              <a:rPr lang="en-US" sz="3600" dirty="0" err="1">
                <a:latin typeface="Georgia" panose="02040502050405020303" pitchFamily="18" charset="0"/>
              </a:rPr>
              <a:t>consectetur</a:t>
            </a:r>
            <a:r>
              <a:rPr lang="en-US" sz="3600" dirty="0">
                <a:latin typeface="Georgia" panose="02040502050405020303" pitchFamily="18" charset="0"/>
              </a:rPr>
              <a:t> adipiscing elit, sed do eiusmod tempor incididunt ut labore et dolore magna aliqua. 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D18412F3-F2DB-6347-8280-1A604253CBDD}"/>
              </a:ext>
            </a:extLst>
          </p:cNvPr>
          <p:cNvSpPr txBox="1">
            <a:spLocks/>
          </p:cNvSpPr>
          <p:nvPr/>
        </p:nvSpPr>
        <p:spPr>
          <a:xfrm>
            <a:off x="19699924" y="30467447"/>
            <a:ext cx="18040869" cy="1259087"/>
          </a:xfrm>
          <a:prstGeom prst="rect">
            <a:avLst/>
          </a:prstGeom>
        </p:spPr>
        <p:txBody>
          <a:bodyPr wrap="square" lIns="74815" tIns="74815" bIns="74815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 err="1">
                <a:latin typeface="Georgia" panose="02040502050405020303" pitchFamily="18" charset="0"/>
              </a:rPr>
              <a:t>adipiscing</a:t>
            </a:r>
            <a:r>
              <a:rPr lang="en-US" sz="3600" dirty="0">
                <a:latin typeface="Georgia" panose="02040502050405020303" pitchFamily="18" charset="0"/>
              </a:rPr>
              <a:t> elit, sed do eiusmod tempor incididunt ut labore et dolore magna aliqua. Ut enim ad minim veniam, quis </a:t>
            </a:r>
            <a:r>
              <a:rPr lang="en-US" sz="3600" dirty="0" err="1">
                <a:latin typeface="Georgia" panose="02040502050405020303" pitchFamily="18" charset="0"/>
              </a:rPr>
              <a:t>nostrud</a:t>
            </a:r>
            <a:r>
              <a:rPr lang="en-US" sz="3600" dirty="0">
                <a:latin typeface="Georgia" panose="02040502050405020303" pitchFamily="18" charset="0"/>
              </a:rPr>
              <a:t> exercitation.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CB5C26-E63C-5E45-83F0-CF4E4A745E87}"/>
              </a:ext>
            </a:extLst>
          </p:cNvPr>
          <p:cNvSpPr txBox="1"/>
          <p:nvPr/>
        </p:nvSpPr>
        <p:spPr>
          <a:xfrm>
            <a:off x="32094299" y="1221077"/>
            <a:ext cx="4742629" cy="34916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18" dirty="0"/>
              <a:t>Department/collaborating institution's logo: same height and/or width as WMed logo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0BB6561-6B42-9345-870A-0493A524A739}"/>
              </a:ext>
            </a:extLst>
          </p:cNvPr>
          <p:cNvSpPr/>
          <p:nvPr/>
        </p:nvSpPr>
        <p:spPr>
          <a:xfrm>
            <a:off x="542776" y="29218908"/>
            <a:ext cx="18288000" cy="1044000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REFERENCES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28B1A8B-0BCA-1346-9D1D-45A1164374D1}"/>
              </a:ext>
            </a:extLst>
          </p:cNvPr>
          <p:cNvSpPr/>
          <p:nvPr/>
        </p:nvSpPr>
        <p:spPr>
          <a:xfrm>
            <a:off x="19565763" y="29218910"/>
            <a:ext cx="18316800" cy="1043999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ACKNOWLEDGEMENT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0E59CCF0-3C80-3748-A19A-29F014236C14}"/>
              </a:ext>
            </a:extLst>
          </p:cNvPr>
          <p:cNvSpPr txBox="1">
            <a:spLocks/>
          </p:cNvSpPr>
          <p:nvPr/>
        </p:nvSpPr>
        <p:spPr>
          <a:xfrm>
            <a:off x="711051" y="19434966"/>
            <a:ext cx="17877206" cy="3475078"/>
          </a:xfrm>
          <a:prstGeom prst="rect">
            <a:avLst/>
          </a:prstGeom>
        </p:spPr>
        <p:txBody>
          <a:bodyPr wrap="square" lIns="74815" tIns="74815" bIns="74815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67601" indent="-46760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Lorem ipsum dolor sit amet, consectetur adipiscing elit, sed do eiusmod tempor incididunt ut labore et dolore magna </a:t>
            </a:r>
            <a:r>
              <a:rPr lang="en-US" sz="3600" dirty="0" err="1">
                <a:latin typeface="Georgia" panose="02040502050405020303" pitchFamily="18" charset="0"/>
              </a:rPr>
              <a:t>aliqua</a:t>
            </a:r>
            <a:r>
              <a:rPr lang="en-US" sz="3600" dirty="0">
                <a:latin typeface="Georgia" panose="02040502050405020303" pitchFamily="18" charset="0"/>
              </a:rPr>
              <a:t>.</a:t>
            </a:r>
          </a:p>
          <a:p>
            <a:pPr marL="467601" indent="-46760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Ut enim ad minim veniam, quis nostrud exercitation ullamco laboris nisi </a:t>
            </a:r>
            <a:r>
              <a:rPr lang="en-US" sz="3600" dirty="0" err="1">
                <a:latin typeface="Georgia" panose="02040502050405020303" pitchFamily="18" charset="0"/>
              </a:rPr>
              <a:t>ut</a:t>
            </a:r>
            <a:r>
              <a:rPr lang="en-US" sz="3600" dirty="0">
                <a:latin typeface="Georgia" panose="02040502050405020303" pitchFamily="18" charset="0"/>
              </a:rPr>
              <a:t> </a:t>
            </a:r>
            <a:r>
              <a:rPr lang="en-US" sz="3600" dirty="0" err="1">
                <a:latin typeface="Georgia" panose="02040502050405020303" pitchFamily="18" charset="0"/>
              </a:rPr>
              <a:t>aliquip</a:t>
            </a:r>
            <a:r>
              <a:rPr lang="en-US" sz="3600" dirty="0">
                <a:latin typeface="Georgia" panose="02040502050405020303" pitchFamily="18" charset="0"/>
              </a:rPr>
              <a:t>. </a:t>
            </a:r>
          </a:p>
          <a:p>
            <a:pPr marL="467601" indent="-46760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Duis aute irure dolor in reprehenderit in voluptate velit esse cillum dolore eu fugiat nulla </a:t>
            </a:r>
            <a:r>
              <a:rPr lang="en-US" sz="3600" dirty="0" err="1">
                <a:latin typeface="Georgia" panose="02040502050405020303" pitchFamily="18" charset="0"/>
              </a:rPr>
              <a:t>pariatur</a:t>
            </a:r>
            <a:r>
              <a:rPr lang="en-US" sz="3600" dirty="0">
                <a:latin typeface="Georgia" panose="02040502050405020303" pitchFamily="18" charset="0"/>
              </a:rPr>
              <a:t>.</a:t>
            </a:r>
          </a:p>
          <a:p>
            <a:pPr marL="467601" indent="-46760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Georgia" panose="02040502050405020303" pitchFamily="18" charset="0"/>
              </a:rPr>
              <a:t>Excepteur</a:t>
            </a:r>
            <a:r>
              <a:rPr lang="en-US" sz="3600" dirty="0">
                <a:latin typeface="Georgia" panose="02040502050405020303" pitchFamily="18" charset="0"/>
              </a:rPr>
              <a:t> sint occaecat cupidatat non </a:t>
            </a:r>
            <a:r>
              <a:rPr lang="en-US" sz="3600" dirty="0" err="1">
                <a:latin typeface="Georgia" panose="02040502050405020303" pitchFamily="18" charset="0"/>
              </a:rPr>
              <a:t>proident</a:t>
            </a:r>
            <a:r>
              <a:rPr lang="en-US" sz="3600" dirty="0">
                <a:latin typeface="Georgia" panose="02040502050405020303" pitchFamily="18" charset="0"/>
              </a:rPr>
              <a:t>.</a:t>
            </a:r>
          </a:p>
        </p:txBody>
      </p:sp>
      <p:graphicFrame>
        <p:nvGraphicFramePr>
          <p:cNvPr id="53" name="Diagram 52">
            <a:extLst>
              <a:ext uri="{FF2B5EF4-FFF2-40B4-BE49-F238E27FC236}">
                <a16:creationId xmlns:a16="http://schemas.microsoft.com/office/drawing/2014/main" id="{DE896AF5-1C5F-F74C-9FC4-195AF7DA22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962118"/>
              </p:ext>
            </p:extLst>
          </p:nvPr>
        </p:nvGraphicFramePr>
        <p:xfrm>
          <a:off x="27446727" y="18522683"/>
          <a:ext cx="8561675" cy="4014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0" name="Group 59">
            <a:extLst>
              <a:ext uri="{FF2B5EF4-FFF2-40B4-BE49-F238E27FC236}">
                <a16:creationId xmlns:a16="http://schemas.microsoft.com/office/drawing/2014/main" id="{C20B41F2-B816-DA4B-A03E-07E16A4B5F1A}"/>
              </a:ext>
            </a:extLst>
          </p:cNvPr>
          <p:cNvGrpSpPr/>
          <p:nvPr/>
        </p:nvGrpSpPr>
        <p:grpSpPr>
          <a:xfrm>
            <a:off x="6456187" y="23197381"/>
            <a:ext cx="7032032" cy="3998726"/>
            <a:chOff x="15370885" y="26863299"/>
            <a:chExt cx="9033113" cy="5938402"/>
          </a:xfrm>
        </p:grpSpPr>
        <p:pic>
          <p:nvPicPr>
            <p:cNvPr id="61" name="Graphic 60" descr="Heart with pulse">
              <a:extLst>
                <a:ext uri="{FF2B5EF4-FFF2-40B4-BE49-F238E27FC236}">
                  <a16:creationId xmlns:a16="http://schemas.microsoft.com/office/drawing/2014/main" id="{569E4F1C-ED81-054C-A410-2D61DD765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2765272" y="31320244"/>
              <a:ext cx="1481457" cy="1481457"/>
            </a:xfrm>
            <a:prstGeom prst="rect">
              <a:avLst/>
            </a:prstGeom>
          </p:spPr>
        </p:pic>
        <p:pic>
          <p:nvPicPr>
            <p:cNvPr id="62" name="Graphic 61" descr="Heartbeat">
              <a:extLst>
                <a:ext uri="{FF2B5EF4-FFF2-40B4-BE49-F238E27FC236}">
                  <a16:creationId xmlns:a16="http://schemas.microsoft.com/office/drawing/2014/main" id="{C7A63F12-DD15-FF41-99C9-D0395A185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0706655" y="26961380"/>
              <a:ext cx="1481457" cy="1481457"/>
            </a:xfrm>
            <a:prstGeom prst="rect">
              <a:avLst/>
            </a:prstGeom>
          </p:spPr>
        </p:pic>
        <p:pic>
          <p:nvPicPr>
            <p:cNvPr id="63" name="Graphic 62" descr="Medicine">
              <a:extLst>
                <a:ext uri="{FF2B5EF4-FFF2-40B4-BE49-F238E27FC236}">
                  <a16:creationId xmlns:a16="http://schemas.microsoft.com/office/drawing/2014/main" id="{D9CA74E7-8A8D-3044-B272-82C007BF4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0711129" y="31175208"/>
              <a:ext cx="1481457" cy="1481457"/>
            </a:xfrm>
            <a:prstGeom prst="rect">
              <a:avLst/>
            </a:prstGeom>
          </p:spPr>
        </p:pic>
        <p:pic>
          <p:nvPicPr>
            <p:cNvPr id="64" name="Graphic 63" descr="Brain">
              <a:extLst>
                <a:ext uri="{FF2B5EF4-FFF2-40B4-BE49-F238E27FC236}">
                  <a16:creationId xmlns:a16="http://schemas.microsoft.com/office/drawing/2014/main" id="{F1D97DE0-8281-1942-8C69-23AEC3E74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2922541" y="26863299"/>
              <a:ext cx="1481457" cy="1481457"/>
            </a:xfrm>
            <a:prstGeom prst="rect">
              <a:avLst/>
            </a:prstGeom>
          </p:spPr>
        </p:pic>
        <p:pic>
          <p:nvPicPr>
            <p:cNvPr id="65" name="Graphic 64" descr="Needle">
              <a:extLst>
                <a:ext uri="{FF2B5EF4-FFF2-40B4-BE49-F238E27FC236}">
                  <a16:creationId xmlns:a16="http://schemas.microsoft.com/office/drawing/2014/main" id="{AC33CEE2-620D-8145-9A75-7E1A566C5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5370885" y="29068294"/>
              <a:ext cx="1481457" cy="1481457"/>
            </a:xfrm>
            <a:prstGeom prst="rect">
              <a:avLst/>
            </a:prstGeom>
          </p:spPr>
        </p:pic>
        <p:pic>
          <p:nvPicPr>
            <p:cNvPr id="66" name="Graphic 65" descr="Eye dropper">
              <a:extLst>
                <a:ext uri="{FF2B5EF4-FFF2-40B4-BE49-F238E27FC236}">
                  <a16:creationId xmlns:a16="http://schemas.microsoft.com/office/drawing/2014/main" id="{CEC144BB-EA63-1545-B6C5-AB5E4AE1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22765273" y="29137154"/>
              <a:ext cx="1481457" cy="1481457"/>
            </a:xfrm>
            <a:prstGeom prst="rect">
              <a:avLst/>
            </a:prstGeom>
          </p:spPr>
        </p:pic>
        <p:pic>
          <p:nvPicPr>
            <p:cNvPr id="67" name="Graphic 66" descr="First aid kit">
              <a:extLst>
                <a:ext uri="{FF2B5EF4-FFF2-40B4-BE49-F238E27FC236}">
                  <a16:creationId xmlns:a16="http://schemas.microsoft.com/office/drawing/2014/main" id="{04107CE2-58B5-4C4A-94A8-9A14F21E7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5370885" y="31173521"/>
              <a:ext cx="1481457" cy="1481457"/>
            </a:xfrm>
            <a:prstGeom prst="rect">
              <a:avLst/>
            </a:prstGeom>
          </p:spPr>
        </p:pic>
        <p:pic>
          <p:nvPicPr>
            <p:cNvPr id="68" name="Graphic 67" descr="Ambulance">
              <a:extLst>
                <a:ext uri="{FF2B5EF4-FFF2-40B4-BE49-F238E27FC236}">
                  <a16:creationId xmlns:a16="http://schemas.microsoft.com/office/drawing/2014/main" id="{C77B5623-CD71-5F4C-8906-32A0FA986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5370885" y="26963067"/>
              <a:ext cx="1481457" cy="1481457"/>
            </a:xfrm>
            <a:prstGeom prst="rect">
              <a:avLst/>
            </a:prstGeom>
          </p:spPr>
        </p:pic>
        <p:pic>
          <p:nvPicPr>
            <p:cNvPr id="69" name="Graphic 68" descr="Brain in head">
              <a:extLst>
                <a:ext uri="{FF2B5EF4-FFF2-40B4-BE49-F238E27FC236}">
                  <a16:creationId xmlns:a16="http://schemas.microsoft.com/office/drawing/2014/main" id="{3982A824-E867-E847-BC60-9EF97A9D3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0711129" y="29068294"/>
              <a:ext cx="1481457" cy="1481457"/>
            </a:xfrm>
            <a:prstGeom prst="rect">
              <a:avLst/>
            </a:prstGeom>
          </p:spPr>
        </p:pic>
        <p:pic>
          <p:nvPicPr>
            <p:cNvPr id="70" name="Graphic 69" descr="Stethoscope">
              <a:extLst>
                <a:ext uri="{FF2B5EF4-FFF2-40B4-BE49-F238E27FC236}">
                  <a16:creationId xmlns:a16="http://schemas.microsoft.com/office/drawing/2014/main" id="{405BDB12-C36A-4443-A859-33F61706D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8041009" y="29203582"/>
              <a:ext cx="1481457" cy="1481457"/>
            </a:xfrm>
            <a:prstGeom prst="rect">
              <a:avLst/>
            </a:prstGeom>
          </p:spPr>
        </p:pic>
        <p:pic>
          <p:nvPicPr>
            <p:cNvPr id="71" name="Graphic 70" descr="DNA">
              <a:extLst>
                <a:ext uri="{FF2B5EF4-FFF2-40B4-BE49-F238E27FC236}">
                  <a16:creationId xmlns:a16="http://schemas.microsoft.com/office/drawing/2014/main" id="{25DBF273-CF0B-7142-A22B-E93114A82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8041008" y="31173520"/>
              <a:ext cx="1481457" cy="1481457"/>
            </a:xfrm>
            <a:prstGeom prst="rect">
              <a:avLst/>
            </a:prstGeom>
          </p:spPr>
        </p:pic>
        <p:pic>
          <p:nvPicPr>
            <p:cNvPr id="72" name="Graphic 71" descr="Hospital">
              <a:extLst>
                <a:ext uri="{FF2B5EF4-FFF2-40B4-BE49-F238E27FC236}">
                  <a16:creationId xmlns:a16="http://schemas.microsoft.com/office/drawing/2014/main" id="{58753600-8953-D049-803B-FEAD96232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8041010" y="26963068"/>
              <a:ext cx="1481457" cy="1481457"/>
            </a:xfrm>
            <a:prstGeom prst="rect">
              <a:avLst/>
            </a:prstGeom>
          </p:spPr>
        </p:pic>
      </p:grpSp>
      <p:graphicFrame>
        <p:nvGraphicFramePr>
          <p:cNvPr id="73" name="Chart 72">
            <a:extLst>
              <a:ext uri="{FF2B5EF4-FFF2-40B4-BE49-F238E27FC236}">
                <a16:creationId xmlns:a16="http://schemas.microsoft.com/office/drawing/2014/main" id="{C7277D22-B6A5-F14D-A2F1-563E7F3B41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3940655"/>
              </p:ext>
            </p:extLst>
          </p:nvPr>
        </p:nvGraphicFramePr>
        <p:xfrm>
          <a:off x="20637013" y="18611092"/>
          <a:ext cx="6732606" cy="4125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sp>
        <p:nvSpPr>
          <p:cNvPr id="75" name="Title 1">
            <a:extLst>
              <a:ext uri="{FF2B5EF4-FFF2-40B4-BE49-F238E27FC236}">
                <a16:creationId xmlns:a16="http://schemas.microsoft.com/office/drawing/2014/main" id="{97C42146-E36D-FF43-BA2B-CA53F5EC8D2A}"/>
              </a:ext>
            </a:extLst>
          </p:cNvPr>
          <p:cNvSpPr txBox="1">
            <a:spLocks/>
          </p:cNvSpPr>
          <p:nvPr/>
        </p:nvSpPr>
        <p:spPr>
          <a:xfrm>
            <a:off x="6257682" y="27408904"/>
            <a:ext cx="8877984" cy="1407274"/>
          </a:xfrm>
          <a:prstGeom prst="rect">
            <a:avLst/>
          </a:prstGeom>
          <a:noFill/>
        </p:spPr>
        <p:txBody>
          <a:bodyPr lIns="74815" tIns="74815" bIns="74815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3273" b="1" dirty="0">
                <a:latin typeface="Georgia" panose="02040502050405020303" pitchFamily="18" charset="0"/>
              </a:rPr>
              <a:t>Figure 1: </a:t>
            </a:r>
            <a:r>
              <a:rPr lang="en-US" sz="3273" dirty="0">
                <a:latin typeface="Georgia" panose="02040502050405020303" pitchFamily="18" charset="0"/>
              </a:rPr>
              <a:t>Sample chart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892E5F8-09AC-D54B-8CFD-6303C753D599}"/>
              </a:ext>
            </a:extLst>
          </p:cNvPr>
          <p:cNvSpPr/>
          <p:nvPr/>
        </p:nvSpPr>
        <p:spPr>
          <a:xfrm>
            <a:off x="544103" y="6019928"/>
            <a:ext cx="18288000" cy="1044000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I</a:t>
            </a:r>
            <a:r>
              <a:rPr lang="en-US" sz="4418" b="1" dirty="0">
                <a:solidFill>
                  <a:schemeClr val="bg1"/>
                </a:solidFill>
                <a:latin typeface="Georgia" panose="02040502050405020303" pitchFamily="18" charset="0"/>
              </a:rPr>
              <a:t>NTRODUCTION</a:t>
            </a:r>
            <a:endParaRPr lang="en-US" sz="4418" b="1" dirty="0">
              <a:latin typeface="Georgia" panose="02040502050405020303" pitchFamily="18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467584A-A288-294E-98EF-4767A5313072}"/>
              </a:ext>
            </a:extLst>
          </p:cNvPr>
          <p:cNvSpPr/>
          <p:nvPr/>
        </p:nvSpPr>
        <p:spPr>
          <a:xfrm>
            <a:off x="545052" y="18040510"/>
            <a:ext cx="18288000" cy="1044000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METHODS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E53B84E-3F15-9940-B70E-A0FA8A54CD2A}"/>
              </a:ext>
            </a:extLst>
          </p:cNvPr>
          <p:cNvSpPr/>
          <p:nvPr/>
        </p:nvSpPr>
        <p:spPr>
          <a:xfrm>
            <a:off x="19604383" y="6024678"/>
            <a:ext cx="18315676" cy="1044000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RESULTS</a:t>
            </a:r>
          </a:p>
        </p:txBody>
      </p:sp>
      <p:sp>
        <p:nvSpPr>
          <p:cNvPr id="79" name="Title 1">
            <a:extLst>
              <a:ext uri="{FF2B5EF4-FFF2-40B4-BE49-F238E27FC236}">
                <a16:creationId xmlns:a16="http://schemas.microsoft.com/office/drawing/2014/main" id="{B1E02850-EB23-8A4D-B37E-43D187F3A018}"/>
              </a:ext>
            </a:extLst>
          </p:cNvPr>
          <p:cNvSpPr txBox="1">
            <a:spLocks/>
          </p:cNvSpPr>
          <p:nvPr/>
        </p:nvSpPr>
        <p:spPr>
          <a:xfrm>
            <a:off x="20637013" y="22397675"/>
            <a:ext cx="6732606" cy="1407274"/>
          </a:xfrm>
          <a:prstGeom prst="rect">
            <a:avLst/>
          </a:prstGeom>
          <a:noFill/>
        </p:spPr>
        <p:txBody>
          <a:bodyPr lIns="74815" tIns="74815" bIns="74815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3273" b="1" dirty="0">
                <a:latin typeface="Georgia" panose="02040502050405020303" pitchFamily="18" charset="0"/>
              </a:rPr>
              <a:t>Figure 3: </a:t>
            </a:r>
            <a:r>
              <a:rPr lang="en-US" sz="3273" dirty="0">
                <a:latin typeface="Georgia" panose="02040502050405020303" pitchFamily="18" charset="0"/>
              </a:rPr>
              <a:t>Sample plot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58DE859-2410-6A4A-A5EB-932B596F8E49}"/>
              </a:ext>
            </a:extLst>
          </p:cNvPr>
          <p:cNvSpPr/>
          <p:nvPr/>
        </p:nvSpPr>
        <p:spPr>
          <a:xfrm>
            <a:off x="19625945" y="23956986"/>
            <a:ext cx="18315676" cy="1044000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CONCLUSION</a:t>
            </a:r>
          </a:p>
        </p:txBody>
      </p:sp>
      <p:sp>
        <p:nvSpPr>
          <p:cNvPr id="81" name="Title 1">
            <a:extLst>
              <a:ext uri="{FF2B5EF4-FFF2-40B4-BE49-F238E27FC236}">
                <a16:creationId xmlns:a16="http://schemas.microsoft.com/office/drawing/2014/main" id="{308BD389-0CB7-1E4D-B440-F58DFF013F14}"/>
              </a:ext>
            </a:extLst>
          </p:cNvPr>
          <p:cNvSpPr txBox="1">
            <a:spLocks/>
          </p:cNvSpPr>
          <p:nvPr/>
        </p:nvSpPr>
        <p:spPr>
          <a:xfrm>
            <a:off x="28572252" y="22448475"/>
            <a:ext cx="7604471" cy="1407274"/>
          </a:xfrm>
          <a:prstGeom prst="rect">
            <a:avLst/>
          </a:prstGeom>
          <a:noFill/>
        </p:spPr>
        <p:txBody>
          <a:bodyPr lIns="74815" tIns="74815" bIns="74815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3273" b="1" dirty="0">
                <a:latin typeface="Georgia" panose="02040502050405020303" pitchFamily="18" charset="0"/>
              </a:rPr>
              <a:t>Figure 4: </a:t>
            </a:r>
            <a:r>
              <a:rPr lang="en-US" sz="3273" dirty="0">
                <a:latin typeface="Georgia" panose="02040502050405020303" pitchFamily="18" charset="0"/>
              </a:rPr>
              <a:t>Sample medical icons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A53EC86-FFCE-EC4E-9AF4-DFF543430733}"/>
              </a:ext>
            </a:extLst>
          </p:cNvPr>
          <p:cNvSpPr txBox="1"/>
          <p:nvPr/>
        </p:nvSpPr>
        <p:spPr>
          <a:xfrm>
            <a:off x="664007" y="7127062"/>
            <a:ext cx="18195771" cy="9638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82"/>
              </a:spcAft>
            </a:pPr>
            <a:r>
              <a:rPr lang="en-US" sz="3600" b="1" dirty="0">
                <a:latin typeface="Georgia" panose="02040502050405020303" pitchFamily="18" charset="0"/>
              </a:rPr>
              <a:t>WMed Recommended Fonts:</a:t>
            </a:r>
          </a:p>
          <a:p>
            <a:r>
              <a:rPr lang="en-US" sz="3600" dirty="0">
                <a:latin typeface="Georgia" panose="02040502050405020303" pitchFamily="18" charset="0"/>
              </a:rPr>
              <a:t>(Some of these fonts may not be available on your computer.)</a:t>
            </a:r>
          </a:p>
          <a:p>
            <a:pPr marL="467601" indent="-467601"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New Caledonia LT Std</a:t>
            </a:r>
          </a:p>
          <a:p>
            <a:pPr marL="467601" indent="-467601"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Georgia</a:t>
            </a:r>
          </a:p>
          <a:p>
            <a:pPr marL="467601" indent="-467601"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Trade Gothic LT Std</a:t>
            </a:r>
          </a:p>
          <a:p>
            <a:pPr marL="467601" indent="-467601">
              <a:buFont typeface="Arial" panose="020B0604020202020204" pitchFamily="34" charset="0"/>
              <a:buChar char="•"/>
            </a:pPr>
            <a:r>
              <a:rPr lang="en-US" sz="3600" dirty="0" err="1">
                <a:latin typeface="Georgia" panose="02040502050405020303" pitchFamily="18" charset="0"/>
              </a:rPr>
              <a:t>Univers</a:t>
            </a:r>
            <a:r>
              <a:rPr lang="en-US" sz="3600" dirty="0">
                <a:latin typeface="Georgia" panose="02040502050405020303" pitchFamily="18" charset="0"/>
              </a:rPr>
              <a:t> LT Std</a:t>
            </a:r>
          </a:p>
          <a:p>
            <a:pPr marL="467601" indent="-467601"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Helvetica</a:t>
            </a:r>
          </a:p>
          <a:p>
            <a:r>
              <a:rPr lang="en-US" sz="3600" dirty="0">
                <a:latin typeface="Georgia" panose="02040502050405020303" pitchFamily="18" charset="0"/>
              </a:rPr>
              <a:t>Other fonts may be used but should be easy to read and professional.</a:t>
            </a:r>
          </a:p>
          <a:p>
            <a:endParaRPr lang="en-US" sz="3600" dirty="0">
              <a:latin typeface="Georgia" panose="02040502050405020303" pitchFamily="18" charset="0"/>
            </a:endParaRPr>
          </a:p>
          <a:p>
            <a:r>
              <a:rPr lang="en-US" sz="3600" dirty="0">
                <a:latin typeface="Georgia" panose="02040502050405020303" pitchFamily="18" charset="0"/>
              </a:rPr>
              <a:t>See the </a:t>
            </a:r>
            <a:r>
              <a:rPr lang="en-US" sz="3600" dirty="0">
                <a:latin typeface="Georgia" panose="02040502050405020303" pitchFamily="18" charset="0"/>
                <a:hlinkClick r:id="rId33"/>
              </a:rPr>
              <a:t>WMed Identity Guide</a:t>
            </a:r>
            <a:r>
              <a:rPr lang="en-US" sz="3600" dirty="0">
                <a:latin typeface="Georgia" panose="02040502050405020303" pitchFamily="18" charset="0"/>
              </a:rPr>
              <a:t> for more information and Secondary/Accent colors.</a:t>
            </a:r>
          </a:p>
          <a:p>
            <a:endParaRPr lang="en-US" sz="3600" dirty="0">
              <a:latin typeface="Georgia" panose="02040502050405020303" pitchFamily="18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Georgia" panose="02040502050405020303" pitchFamily="18" charset="0"/>
              </a:rPr>
              <a:t>When Submitting your file:</a:t>
            </a:r>
            <a:endParaRPr lang="en-US" sz="3600" dirty="0">
              <a:latin typeface="Georgia" panose="02040502050405020303" pitchFamily="18" charset="0"/>
            </a:endParaRPr>
          </a:p>
          <a:p>
            <a:r>
              <a:rPr lang="en-US" sz="3600" dirty="0">
                <a:latin typeface="Georgia" panose="02040502050405020303" pitchFamily="18" charset="0"/>
              </a:rPr>
              <a:t>The name MUST be the abstract ID, followed by the FIRST author’s last name.</a:t>
            </a:r>
          </a:p>
          <a:p>
            <a:r>
              <a:rPr lang="en-US" sz="3600" dirty="0">
                <a:latin typeface="Georgia" panose="02040502050405020303" pitchFamily="18" charset="0"/>
              </a:rPr>
              <a:t>EXAMPLE: 23.smith.pdf</a:t>
            </a:r>
          </a:p>
          <a:p>
            <a:r>
              <a:rPr lang="en-US" sz="3600" dirty="0">
                <a:latin typeface="Georgia" panose="02040502050405020303" pitchFamily="18" charset="0"/>
              </a:rPr>
              <a:t>A PowerPoint copy should always be retained. </a:t>
            </a:r>
          </a:p>
          <a:p>
            <a:r>
              <a:rPr lang="en-US" sz="3600" dirty="0">
                <a:latin typeface="Georgia" panose="02040502050405020303" pitchFamily="18" charset="0"/>
              </a:rPr>
              <a:t>Save as a .pdf for submission to printing.</a:t>
            </a:r>
          </a:p>
          <a:p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88" name="Title 1">
            <a:extLst>
              <a:ext uri="{FF2B5EF4-FFF2-40B4-BE49-F238E27FC236}">
                <a16:creationId xmlns:a16="http://schemas.microsoft.com/office/drawing/2014/main" id="{06247983-A2F1-7A48-8AF7-05007DF7F10C}"/>
              </a:ext>
            </a:extLst>
          </p:cNvPr>
          <p:cNvSpPr txBox="1">
            <a:spLocks/>
          </p:cNvSpPr>
          <p:nvPr/>
        </p:nvSpPr>
        <p:spPr>
          <a:xfrm>
            <a:off x="22606570" y="17059648"/>
            <a:ext cx="9959606" cy="1248973"/>
          </a:xfrm>
          <a:prstGeom prst="rect">
            <a:avLst/>
          </a:prstGeom>
          <a:noFill/>
        </p:spPr>
        <p:txBody>
          <a:bodyPr wrap="square" lIns="74815" tIns="117818" bIns="88364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3273" b="1" dirty="0">
                <a:latin typeface="Georgia" panose="02040502050405020303" pitchFamily="18" charset="0"/>
              </a:rPr>
              <a:t>Figure 2: </a:t>
            </a:r>
            <a:r>
              <a:rPr lang="en-US" sz="3273" dirty="0">
                <a:latin typeface="Georgia" panose="02040502050405020303" pitchFamily="18" charset="0"/>
              </a:rPr>
              <a:t>WMed approved color palette.</a:t>
            </a:r>
          </a:p>
        </p:txBody>
      </p:sp>
      <p:pic>
        <p:nvPicPr>
          <p:cNvPr id="89" name="Picture 8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62A425A-52C2-EE4D-A848-2046DA969174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2612686" y="7316509"/>
            <a:ext cx="10491744" cy="9878401"/>
          </a:xfrm>
          <a:prstGeom prst="rect">
            <a:avLst/>
          </a:prstGeom>
        </p:spPr>
      </p:pic>
      <p:sp>
        <p:nvSpPr>
          <p:cNvPr id="90" name="Title 1">
            <a:extLst>
              <a:ext uri="{FF2B5EF4-FFF2-40B4-BE49-F238E27FC236}">
                <a16:creationId xmlns:a16="http://schemas.microsoft.com/office/drawing/2014/main" id="{C2D3F10D-F0BA-0F4D-987F-AA892B649F86}"/>
              </a:ext>
            </a:extLst>
          </p:cNvPr>
          <p:cNvSpPr txBox="1">
            <a:spLocks/>
          </p:cNvSpPr>
          <p:nvPr/>
        </p:nvSpPr>
        <p:spPr>
          <a:xfrm>
            <a:off x="19559403" y="25051786"/>
            <a:ext cx="18296360" cy="3475078"/>
          </a:xfrm>
          <a:prstGeom prst="rect">
            <a:avLst/>
          </a:prstGeom>
        </p:spPr>
        <p:txBody>
          <a:bodyPr wrap="square" lIns="74815" tIns="74815" bIns="74815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67601" indent="-46760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Simple is good, don’t make things crowded.</a:t>
            </a:r>
          </a:p>
          <a:p>
            <a:pPr marL="467601" indent="-46760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Make important information stand out (Bullets and numbering can improve readability)</a:t>
            </a:r>
          </a:p>
          <a:p>
            <a:pPr marL="467601" indent="-46760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Pay attention to spacing. </a:t>
            </a:r>
          </a:p>
          <a:p>
            <a:pPr marL="467601" indent="-46760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Keep uniform distances down the column and in each section.</a:t>
            </a:r>
          </a:p>
          <a:p>
            <a:pPr marL="467601" indent="-46760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Do not alter the WMed logo.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7D174C-412E-A9CF-7FA0-DA1252306948}"/>
              </a:ext>
            </a:extLst>
          </p:cNvPr>
          <p:cNvSpPr txBox="1"/>
          <p:nvPr/>
        </p:nvSpPr>
        <p:spPr>
          <a:xfrm>
            <a:off x="7189251" y="868386"/>
            <a:ext cx="24011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Georgia" panose="02040502050405020303" pitchFamily="18" charset="0"/>
              </a:rPr>
              <a:t>This Scientific Poster Template Is Provided By WMed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98B615-17B2-E731-12D1-678A2FBEDCB1}"/>
              </a:ext>
            </a:extLst>
          </p:cNvPr>
          <p:cNvSpPr txBox="1"/>
          <p:nvPr/>
        </p:nvSpPr>
        <p:spPr>
          <a:xfrm>
            <a:off x="5994400" y="2826702"/>
            <a:ext cx="26303099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100" dirty="0">
                <a:latin typeface="Georgia" panose="02040502050405020303" pitchFamily="18" charset="0"/>
              </a:rPr>
              <a:t>Presenting author name </a:t>
            </a:r>
            <a:r>
              <a:rPr lang="en-US" sz="5100" u="sng" dirty="0">
                <a:latin typeface="Georgia" panose="02040502050405020303" pitchFamily="18" charset="0"/>
              </a:rPr>
              <a:t>(Underline)</a:t>
            </a:r>
            <a:r>
              <a:rPr lang="en-US" sz="5100" dirty="0">
                <a:latin typeface="Georgia" panose="02040502050405020303" pitchFamily="18" charset="0"/>
              </a:rPr>
              <a:t>, other co-author’s names: 51-point, centered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E7D6B-3262-E6F0-D11F-F28D1F7AB6B9}"/>
              </a:ext>
            </a:extLst>
          </p:cNvPr>
          <p:cNvSpPr txBox="1"/>
          <p:nvPr/>
        </p:nvSpPr>
        <p:spPr>
          <a:xfrm>
            <a:off x="7189250" y="4216343"/>
            <a:ext cx="2401160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500" dirty="0">
                <a:latin typeface="Georgia" panose="02040502050405020303" pitchFamily="18" charset="0"/>
                <a:ea typeface="Calibri" panose="020F0502020204030204" pitchFamily="34" charset="0"/>
              </a:rPr>
              <a:t>Affiliation: department and/or program, institution, city, state: 45-point, centered</a:t>
            </a:r>
            <a:r>
              <a:rPr lang="en-US" sz="4500" dirty="0">
                <a:latin typeface="Georgia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5095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Text&#10;&#10;Description automatically generated">
            <a:extLst>
              <a:ext uri="{FF2B5EF4-FFF2-40B4-BE49-F238E27FC236}">
                <a16:creationId xmlns:a16="http://schemas.microsoft.com/office/drawing/2014/main" id="{392047BD-B312-2447-A277-4FDF02824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58" y="1497895"/>
            <a:ext cx="4821382" cy="2930236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E10884A0-06A6-D049-B82A-8B5B758CA802}"/>
              </a:ext>
            </a:extLst>
          </p:cNvPr>
          <p:cNvSpPr/>
          <p:nvPr/>
        </p:nvSpPr>
        <p:spPr>
          <a:xfrm flipV="1">
            <a:off x="2740191" y="5334586"/>
            <a:ext cx="32930182" cy="204154"/>
          </a:xfrm>
          <a:prstGeom prst="rect">
            <a:avLst/>
          </a:prstGeom>
          <a:solidFill>
            <a:srgbClr val="3F29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>
              <a:latin typeface="Georgia" panose="02040502050405020303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0028D65-49C1-9F46-8B3D-D96628A36FC8}"/>
              </a:ext>
            </a:extLst>
          </p:cNvPr>
          <p:cNvSpPr txBox="1"/>
          <p:nvPr/>
        </p:nvSpPr>
        <p:spPr>
          <a:xfrm>
            <a:off x="32584371" y="1073015"/>
            <a:ext cx="4742629" cy="34916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18" dirty="0"/>
              <a:t>Department/collaborating institution's logo: same height and/or width as WMed logo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A26629-C266-092A-4A85-6D3A9FB154CD}"/>
              </a:ext>
            </a:extLst>
          </p:cNvPr>
          <p:cNvSpPr txBox="1">
            <a:spLocks/>
          </p:cNvSpPr>
          <p:nvPr/>
        </p:nvSpPr>
        <p:spPr>
          <a:xfrm>
            <a:off x="405017" y="19434966"/>
            <a:ext cx="18452250" cy="3475078"/>
          </a:xfrm>
          <a:prstGeom prst="rect">
            <a:avLst/>
          </a:prstGeom>
        </p:spPr>
        <p:txBody>
          <a:bodyPr wrap="square" lIns="74815" tIns="74815" bIns="74815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67601" indent="-46760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Lorem ipsum dolor sit amet, consectetur adipiscing elit, sed do eiusmod tempor incididunt ut labore et dolore magna </a:t>
            </a:r>
            <a:r>
              <a:rPr lang="en-US" sz="3600" dirty="0" err="1">
                <a:latin typeface="Georgia" panose="02040502050405020303" pitchFamily="18" charset="0"/>
              </a:rPr>
              <a:t>aliqua</a:t>
            </a:r>
            <a:r>
              <a:rPr lang="en-US" sz="3600" dirty="0">
                <a:latin typeface="Georgia" panose="02040502050405020303" pitchFamily="18" charset="0"/>
              </a:rPr>
              <a:t>.</a:t>
            </a:r>
          </a:p>
          <a:p>
            <a:pPr marL="467601" indent="-46760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Ut enim ad minim veniam, quis nostrud exercitation ullamco laboris nisi </a:t>
            </a:r>
            <a:r>
              <a:rPr lang="en-US" sz="3600" dirty="0" err="1">
                <a:latin typeface="Georgia" panose="02040502050405020303" pitchFamily="18" charset="0"/>
              </a:rPr>
              <a:t>ut</a:t>
            </a:r>
            <a:r>
              <a:rPr lang="en-US" sz="3600" dirty="0">
                <a:latin typeface="Georgia" panose="02040502050405020303" pitchFamily="18" charset="0"/>
              </a:rPr>
              <a:t> </a:t>
            </a:r>
            <a:r>
              <a:rPr lang="en-US" sz="3600" dirty="0" err="1">
                <a:latin typeface="Georgia" panose="02040502050405020303" pitchFamily="18" charset="0"/>
              </a:rPr>
              <a:t>aliquip</a:t>
            </a:r>
            <a:r>
              <a:rPr lang="en-US" sz="3600" dirty="0">
                <a:latin typeface="Georgia" panose="02040502050405020303" pitchFamily="18" charset="0"/>
              </a:rPr>
              <a:t>. </a:t>
            </a:r>
          </a:p>
          <a:p>
            <a:pPr marL="467601" indent="-46760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Duis aute irure dolor in reprehenderit in voluptate velit esse cillum dolore eu fugiat nulla </a:t>
            </a:r>
            <a:r>
              <a:rPr lang="en-US" sz="3600" dirty="0" err="1">
                <a:latin typeface="Georgia" panose="02040502050405020303" pitchFamily="18" charset="0"/>
              </a:rPr>
              <a:t>pariatur</a:t>
            </a:r>
            <a:r>
              <a:rPr lang="en-US" sz="3600" dirty="0">
                <a:latin typeface="Georgia" panose="02040502050405020303" pitchFamily="18" charset="0"/>
              </a:rPr>
              <a:t>.</a:t>
            </a:r>
          </a:p>
          <a:p>
            <a:pPr marL="467601" indent="-46760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Georgia" panose="02040502050405020303" pitchFamily="18" charset="0"/>
              </a:rPr>
              <a:t>Excepteur</a:t>
            </a:r>
            <a:r>
              <a:rPr lang="en-US" sz="3600" dirty="0">
                <a:latin typeface="Georgia" panose="02040502050405020303" pitchFamily="18" charset="0"/>
              </a:rPr>
              <a:t> sint occaecat cupidatat non </a:t>
            </a:r>
            <a:r>
              <a:rPr lang="en-US" sz="3600" dirty="0" err="1">
                <a:latin typeface="Georgia" panose="02040502050405020303" pitchFamily="18" charset="0"/>
              </a:rPr>
              <a:t>proident</a:t>
            </a:r>
            <a:r>
              <a:rPr lang="en-US" sz="3600" dirty="0">
                <a:latin typeface="Georgia" panose="02040502050405020303" pitchFamily="18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5D06809-1AB7-0EB9-BD24-DB4A9E6F6E41}"/>
              </a:ext>
            </a:extLst>
          </p:cNvPr>
          <p:cNvGrpSpPr/>
          <p:nvPr/>
        </p:nvGrpSpPr>
        <p:grpSpPr>
          <a:xfrm>
            <a:off x="23850600" y="8296857"/>
            <a:ext cx="10081667" cy="7477901"/>
            <a:chOff x="15370885" y="26863299"/>
            <a:chExt cx="9033113" cy="5938402"/>
          </a:xfrm>
        </p:grpSpPr>
        <p:pic>
          <p:nvPicPr>
            <p:cNvPr id="4" name="Graphic 3" descr="Heart with pulse">
              <a:extLst>
                <a:ext uri="{FF2B5EF4-FFF2-40B4-BE49-F238E27FC236}">
                  <a16:creationId xmlns:a16="http://schemas.microsoft.com/office/drawing/2014/main" id="{22F4BD7B-73B5-8E96-2954-0CD32741B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765272" y="31320244"/>
              <a:ext cx="1481457" cy="1481457"/>
            </a:xfrm>
            <a:prstGeom prst="rect">
              <a:avLst/>
            </a:prstGeom>
          </p:spPr>
        </p:pic>
        <p:pic>
          <p:nvPicPr>
            <p:cNvPr id="5" name="Graphic 4" descr="Heartbeat">
              <a:extLst>
                <a:ext uri="{FF2B5EF4-FFF2-40B4-BE49-F238E27FC236}">
                  <a16:creationId xmlns:a16="http://schemas.microsoft.com/office/drawing/2014/main" id="{6134CAB0-6F43-2190-2986-7DD9A9D39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706655" y="26961380"/>
              <a:ext cx="1481457" cy="1481457"/>
            </a:xfrm>
            <a:prstGeom prst="rect">
              <a:avLst/>
            </a:prstGeom>
          </p:spPr>
        </p:pic>
        <p:pic>
          <p:nvPicPr>
            <p:cNvPr id="6" name="Graphic 5" descr="Medicine">
              <a:extLst>
                <a:ext uri="{FF2B5EF4-FFF2-40B4-BE49-F238E27FC236}">
                  <a16:creationId xmlns:a16="http://schemas.microsoft.com/office/drawing/2014/main" id="{AD3163E8-DE49-C36F-8164-C3913A71B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711129" y="31175208"/>
              <a:ext cx="1481457" cy="1481457"/>
            </a:xfrm>
            <a:prstGeom prst="rect">
              <a:avLst/>
            </a:prstGeom>
          </p:spPr>
        </p:pic>
        <p:pic>
          <p:nvPicPr>
            <p:cNvPr id="7" name="Graphic 6" descr="Brain">
              <a:extLst>
                <a:ext uri="{FF2B5EF4-FFF2-40B4-BE49-F238E27FC236}">
                  <a16:creationId xmlns:a16="http://schemas.microsoft.com/office/drawing/2014/main" id="{1C0E5A53-C2FE-C0AF-772E-5982DB977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2922541" y="26863299"/>
              <a:ext cx="1481457" cy="1481457"/>
            </a:xfrm>
            <a:prstGeom prst="rect">
              <a:avLst/>
            </a:prstGeom>
          </p:spPr>
        </p:pic>
        <p:pic>
          <p:nvPicPr>
            <p:cNvPr id="8" name="Graphic 7" descr="Needle">
              <a:extLst>
                <a:ext uri="{FF2B5EF4-FFF2-40B4-BE49-F238E27FC236}">
                  <a16:creationId xmlns:a16="http://schemas.microsoft.com/office/drawing/2014/main" id="{3A448307-B111-906F-CED9-EAD3891A6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5370885" y="29068294"/>
              <a:ext cx="1481457" cy="1481457"/>
            </a:xfrm>
            <a:prstGeom prst="rect">
              <a:avLst/>
            </a:prstGeom>
          </p:spPr>
        </p:pic>
        <p:pic>
          <p:nvPicPr>
            <p:cNvPr id="9" name="Graphic 8" descr="Eye dropper">
              <a:extLst>
                <a:ext uri="{FF2B5EF4-FFF2-40B4-BE49-F238E27FC236}">
                  <a16:creationId xmlns:a16="http://schemas.microsoft.com/office/drawing/2014/main" id="{F867131B-E6EC-A032-3C29-9377B057B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2765273" y="29137154"/>
              <a:ext cx="1481457" cy="1481457"/>
            </a:xfrm>
            <a:prstGeom prst="rect">
              <a:avLst/>
            </a:prstGeom>
          </p:spPr>
        </p:pic>
        <p:pic>
          <p:nvPicPr>
            <p:cNvPr id="10" name="Graphic 9" descr="First aid kit">
              <a:extLst>
                <a:ext uri="{FF2B5EF4-FFF2-40B4-BE49-F238E27FC236}">
                  <a16:creationId xmlns:a16="http://schemas.microsoft.com/office/drawing/2014/main" id="{5A362E8F-8D81-2223-89C4-9237B3B0C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5370885" y="31173521"/>
              <a:ext cx="1481457" cy="1481457"/>
            </a:xfrm>
            <a:prstGeom prst="rect">
              <a:avLst/>
            </a:prstGeom>
          </p:spPr>
        </p:pic>
        <p:pic>
          <p:nvPicPr>
            <p:cNvPr id="11" name="Graphic 10" descr="Ambulance">
              <a:extLst>
                <a:ext uri="{FF2B5EF4-FFF2-40B4-BE49-F238E27FC236}">
                  <a16:creationId xmlns:a16="http://schemas.microsoft.com/office/drawing/2014/main" id="{BFA7C10A-D64D-AE0F-8B2D-900D9EF8E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5370885" y="26963067"/>
              <a:ext cx="1481457" cy="1481457"/>
            </a:xfrm>
            <a:prstGeom prst="rect">
              <a:avLst/>
            </a:prstGeom>
          </p:spPr>
        </p:pic>
        <p:pic>
          <p:nvPicPr>
            <p:cNvPr id="12" name="Graphic 11" descr="Brain in head">
              <a:extLst>
                <a:ext uri="{FF2B5EF4-FFF2-40B4-BE49-F238E27FC236}">
                  <a16:creationId xmlns:a16="http://schemas.microsoft.com/office/drawing/2014/main" id="{FF22225F-915C-BFD4-5F48-A67F1B6F4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0711129" y="29068294"/>
              <a:ext cx="1481457" cy="1481457"/>
            </a:xfrm>
            <a:prstGeom prst="rect">
              <a:avLst/>
            </a:prstGeom>
          </p:spPr>
        </p:pic>
        <p:pic>
          <p:nvPicPr>
            <p:cNvPr id="13" name="Graphic 12" descr="Stethoscope">
              <a:extLst>
                <a:ext uri="{FF2B5EF4-FFF2-40B4-BE49-F238E27FC236}">
                  <a16:creationId xmlns:a16="http://schemas.microsoft.com/office/drawing/2014/main" id="{79E86A50-07A3-ED2B-82A9-B1580228C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8041009" y="29203582"/>
              <a:ext cx="1481457" cy="1481457"/>
            </a:xfrm>
            <a:prstGeom prst="rect">
              <a:avLst/>
            </a:prstGeom>
          </p:spPr>
        </p:pic>
        <p:pic>
          <p:nvPicPr>
            <p:cNvPr id="14" name="Graphic 13" descr="DNA">
              <a:extLst>
                <a:ext uri="{FF2B5EF4-FFF2-40B4-BE49-F238E27FC236}">
                  <a16:creationId xmlns:a16="http://schemas.microsoft.com/office/drawing/2014/main" id="{3101930A-1780-2A2D-FA26-3109BF0B3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8041008" y="31173520"/>
              <a:ext cx="1481457" cy="1481457"/>
            </a:xfrm>
            <a:prstGeom prst="rect">
              <a:avLst/>
            </a:prstGeom>
          </p:spPr>
        </p:pic>
        <p:pic>
          <p:nvPicPr>
            <p:cNvPr id="15" name="Graphic 14" descr="Hospital">
              <a:extLst>
                <a:ext uri="{FF2B5EF4-FFF2-40B4-BE49-F238E27FC236}">
                  <a16:creationId xmlns:a16="http://schemas.microsoft.com/office/drawing/2014/main" id="{A613A916-6FED-1A65-740F-4B5B363B7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18041010" y="26963068"/>
              <a:ext cx="1481457" cy="1481457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7E7C58D-80C7-8553-AFB2-42D3636A9FCF}"/>
              </a:ext>
            </a:extLst>
          </p:cNvPr>
          <p:cNvSpPr/>
          <p:nvPr/>
        </p:nvSpPr>
        <p:spPr>
          <a:xfrm flipV="1">
            <a:off x="0" y="5334583"/>
            <a:ext cx="38404799" cy="311024"/>
          </a:xfrm>
          <a:prstGeom prst="rect">
            <a:avLst/>
          </a:prstGeom>
          <a:solidFill>
            <a:srgbClr val="3F29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>
              <a:latin typeface="Georgia" panose="02040502050405020303" pitchFamily="18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E27C68C-80A0-4412-2C29-83C5F0FF3F49}"/>
              </a:ext>
            </a:extLst>
          </p:cNvPr>
          <p:cNvSpPr txBox="1">
            <a:spLocks/>
          </p:cNvSpPr>
          <p:nvPr/>
        </p:nvSpPr>
        <p:spPr>
          <a:xfrm>
            <a:off x="405017" y="30818181"/>
            <a:ext cx="18452250" cy="1259087"/>
          </a:xfrm>
          <a:prstGeom prst="rect">
            <a:avLst/>
          </a:prstGeom>
        </p:spPr>
        <p:txBody>
          <a:bodyPr wrap="square" lIns="74815" tIns="74815" bIns="74815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3600" dirty="0">
                <a:latin typeface="Georgia" panose="02040502050405020303" pitchFamily="18" charset="0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2416C91-A6E5-6391-DB73-5EA846ED5F91}"/>
              </a:ext>
            </a:extLst>
          </p:cNvPr>
          <p:cNvSpPr txBox="1">
            <a:spLocks/>
          </p:cNvSpPr>
          <p:nvPr/>
        </p:nvSpPr>
        <p:spPr>
          <a:xfrm>
            <a:off x="19797785" y="30820432"/>
            <a:ext cx="18201998" cy="1259087"/>
          </a:xfrm>
          <a:prstGeom prst="rect">
            <a:avLst/>
          </a:prstGeom>
        </p:spPr>
        <p:txBody>
          <a:bodyPr wrap="square" lIns="74815" tIns="74815" bIns="74815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 err="1">
                <a:latin typeface="Georgia" panose="02040502050405020303" pitchFamily="18" charset="0"/>
              </a:rPr>
              <a:t>adipiscing</a:t>
            </a:r>
            <a:r>
              <a:rPr lang="en-US" sz="3600" dirty="0">
                <a:latin typeface="Georgia" panose="02040502050405020303" pitchFamily="18" charset="0"/>
              </a:rPr>
              <a:t> elit, sed do eiusmod tempor incididunt ut labore et dolore magna aliqua. Ut enim ad minim veniam, quis </a:t>
            </a:r>
            <a:r>
              <a:rPr lang="en-US" sz="3600" dirty="0" err="1">
                <a:latin typeface="Georgia" panose="02040502050405020303" pitchFamily="18" charset="0"/>
              </a:rPr>
              <a:t>nostrud</a:t>
            </a:r>
            <a:r>
              <a:rPr lang="en-US" sz="3600" dirty="0">
                <a:latin typeface="Georgia" panose="02040502050405020303" pitchFamily="18" charset="0"/>
              </a:rPr>
              <a:t> exercitation.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BE3968B-598C-6F50-B16C-C8FDD97F8D01}"/>
              </a:ext>
            </a:extLst>
          </p:cNvPr>
          <p:cNvSpPr txBox="1">
            <a:spLocks/>
          </p:cNvSpPr>
          <p:nvPr/>
        </p:nvSpPr>
        <p:spPr>
          <a:xfrm>
            <a:off x="23524701" y="15675232"/>
            <a:ext cx="10748165" cy="2318945"/>
          </a:xfrm>
          <a:prstGeom prst="rect">
            <a:avLst/>
          </a:prstGeom>
          <a:noFill/>
        </p:spPr>
        <p:txBody>
          <a:bodyPr lIns="74815" tIns="74815" bIns="74815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3273" b="1" dirty="0">
                <a:latin typeface="Georgia" panose="02040502050405020303" pitchFamily="18" charset="0"/>
              </a:rPr>
              <a:t>Figure 1: </a:t>
            </a:r>
            <a:r>
              <a:rPr lang="en-US" sz="3273" dirty="0">
                <a:latin typeface="Georgia" panose="02040502050405020303" pitchFamily="18" charset="0"/>
              </a:rPr>
              <a:t>Sample chart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58CCCB-E38D-93AE-4928-995D8670D6E9}"/>
              </a:ext>
            </a:extLst>
          </p:cNvPr>
          <p:cNvSpPr/>
          <p:nvPr/>
        </p:nvSpPr>
        <p:spPr>
          <a:xfrm>
            <a:off x="385763" y="6019928"/>
            <a:ext cx="18504000" cy="1044000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I</a:t>
            </a:r>
            <a:r>
              <a:rPr lang="en-US" sz="4418" b="1" dirty="0">
                <a:solidFill>
                  <a:schemeClr val="bg1"/>
                </a:solidFill>
                <a:latin typeface="Georgia" panose="02040502050405020303" pitchFamily="18" charset="0"/>
              </a:rPr>
              <a:t>ntroduction</a:t>
            </a:r>
            <a:endParaRPr lang="en-US" sz="4418" b="1" dirty="0">
              <a:latin typeface="Georgia" panose="02040502050405020303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061129-FB7B-40EF-DCF4-21FF0BA6D775}"/>
              </a:ext>
            </a:extLst>
          </p:cNvPr>
          <p:cNvSpPr/>
          <p:nvPr/>
        </p:nvSpPr>
        <p:spPr>
          <a:xfrm>
            <a:off x="405017" y="18040511"/>
            <a:ext cx="18504000" cy="1044000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Case Description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7E661-1FF8-3B81-E961-2EAED9011C71}"/>
              </a:ext>
            </a:extLst>
          </p:cNvPr>
          <p:cNvSpPr/>
          <p:nvPr/>
        </p:nvSpPr>
        <p:spPr>
          <a:xfrm>
            <a:off x="19566282" y="6024679"/>
            <a:ext cx="18504000" cy="1044000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Case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9456CEE-83CE-F4E5-81E1-EF768B7B75E8}"/>
              </a:ext>
            </a:extLst>
          </p:cNvPr>
          <p:cNvSpPr/>
          <p:nvPr/>
        </p:nvSpPr>
        <p:spPr>
          <a:xfrm>
            <a:off x="353267" y="29439868"/>
            <a:ext cx="18504000" cy="1044000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References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00EF8A-76EC-6889-9EC7-64AA9DFA739D}"/>
              </a:ext>
            </a:extLst>
          </p:cNvPr>
          <p:cNvSpPr/>
          <p:nvPr/>
        </p:nvSpPr>
        <p:spPr>
          <a:xfrm>
            <a:off x="19594215" y="29439868"/>
            <a:ext cx="18507600" cy="1044000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Acknowledgement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67DA19-16EA-39CA-CA7D-F4DFDA965A2F}"/>
              </a:ext>
            </a:extLst>
          </p:cNvPr>
          <p:cNvSpPr txBox="1"/>
          <p:nvPr/>
        </p:nvSpPr>
        <p:spPr>
          <a:xfrm>
            <a:off x="405017" y="7097137"/>
            <a:ext cx="18454761" cy="10746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82"/>
              </a:spcAft>
            </a:pPr>
            <a:r>
              <a:rPr lang="en-US" sz="3600" b="1" dirty="0">
                <a:latin typeface="Georgia" panose="02040502050405020303" pitchFamily="18" charset="0"/>
              </a:rPr>
              <a:t>WMed Recommended Fonts:</a:t>
            </a:r>
          </a:p>
          <a:p>
            <a:r>
              <a:rPr lang="en-US" sz="3600" dirty="0">
                <a:latin typeface="Georgia" panose="02040502050405020303" pitchFamily="18" charset="0"/>
              </a:rPr>
              <a:t>(Some of these fonts may not be available on your computer.)</a:t>
            </a:r>
          </a:p>
          <a:p>
            <a:pPr marL="467601" indent="-467601"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New Caledonia LT Std</a:t>
            </a:r>
          </a:p>
          <a:p>
            <a:pPr marL="467601" indent="-467601"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Georgia</a:t>
            </a:r>
          </a:p>
          <a:p>
            <a:pPr marL="467601" indent="-467601"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Trade Gothic LT Std</a:t>
            </a:r>
          </a:p>
          <a:p>
            <a:pPr marL="467601" indent="-467601">
              <a:buFont typeface="Arial" panose="020B0604020202020204" pitchFamily="34" charset="0"/>
              <a:buChar char="•"/>
            </a:pPr>
            <a:r>
              <a:rPr lang="en-US" sz="3600" dirty="0" err="1">
                <a:latin typeface="Georgia" panose="02040502050405020303" pitchFamily="18" charset="0"/>
              </a:rPr>
              <a:t>Univers</a:t>
            </a:r>
            <a:r>
              <a:rPr lang="en-US" sz="3600" dirty="0">
                <a:latin typeface="Georgia" panose="02040502050405020303" pitchFamily="18" charset="0"/>
              </a:rPr>
              <a:t> LT Std</a:t>
            </a:r>
          </a:p>
          <a:p>
            <a:pPr marL="467601" indent="-467601"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Helvetica</a:t>
            </a:r>
          </a:p>
          <a:p>
            <a:pPr marL="467601" indent="-467601">
              <a:buFont typeface="Arial" panose="020B0604020202020204" pitchFamily="34" charset="0"/>
              <a:buChar char="•"/>
            </a:pPr>
            <a:endParaRPr lang="en-US" sz="3600" dirty="0">
              <a:latin typeface="Georgia" panose="02040502050405020303" pitchFamily="18" charset="0"/>
            </a:endParaRPr>
          </a:p>
          <a:p>
            <a:r>
              <a:rPr lang="en-US" sz="3600" dirty="0">
                <a:latin typeface="Georgia" panose="02040502050405020303" pitchFamily="18" charset="0"/>
              </a:rPr>
              <a:t>Other fonts may be used but should be easy to read and professional.</a:t>
            </a:r>
          </a:p>
          <a:p>
            <a:r>
              <a:rPr lang="en-US" sz="3600" dirty="0">
                <a:latin typeface="Georgia" panose="02040502050405020303" pitchFamily="18" charset="0"/>
              </a:rPr>
              <a:t>See the </a:t>
            </a:r>
            <a:r>
              <a:rPr lang="en-US" sz="3600" dirty="0">
                <a:latin typeface="Georgia" panose="02040502050405020303" pitchFamily="18" charset="0"/>
                <a:hlinkClick r:id="rId27"/>
              </a:rPr>
              <a:t>WMed Identity Guide</a:t>
            </a:r>
            <a:r>
              <a:rPr lang="en-US" sz="3600" dirty="0">
                <a:latin typeface="Georgia" panose="02040502050405020303" pitchFamily="18" charset="0"/>
              </a:rPr>
              <a:t> for more information and Secondary/Accent colors.</a:t>
            </a:r>
          </a:p>
          <a:p>
            <a:endParaRPr lang="en-US" sz="3600" dirty="0">
              <a:latin typeface="Georgia" panose="02040502050405020303" pitchFamily="18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Georgia" panose="02040502050405020303" pitchFamily="18" charset="0"/>
              </a:rPr>
              <a:t>When Submitting your file:</a:t>
            </a:r>
          </a:p>
          <a:p>
            <a:endParaRPr lang="en-US" sz="3600" dirty="0">
              <a:latin typeface="Georgia" panose="02040502050405020303" pitchFamily="18" charset="0"/>
            </a:endParaRPr>
          </a:p>
          <a:p>
            <a:r>
              <a:rPr lang="en-US" sz="3600" dirty="0">
                <a:latin typeface="Georgia" panose="02040502050405020303" pitchFamily="18" charset="0"/>
              </a:rPr>
              <a:t>The name MUST be the abstract ID, followed by the FIRST author’s last name.</a:t>
            </a:r>
          </a:p>
          <a:p>
            <a:r>
              <a:rPr lang="en-US" sz="3600" dirty="0">
                <a:latin typeface="Georgia" panose="02040502050405020303" pitchFamily="18" charset="0"/>
              </a:rPr>
              <a:t>EXAMPLE: 23.smith.pdf</a:t>
            </a:r>
          </a:p>
          <a:p>
            <a:endParaRPr lang="en-US" sz="3600" dirty="0">
              <a:latin typeface="Georgia" panose="02040502050405020303" pitchFamily="18" charset="0"/>
            </a:endParaRPr>
          </a:p>
          <a:p>
            <a:r>
              <a:rPr lang="en-US" sz="3600" dirty="0">
                <a:latin typeface="Georgia" panose="02040502050405020303" pitchFamily="18" charset="0"/>
              </a:rPr>
              <a:t>A PowerPoint copy should always be retained. </a:t>
            </a:r>
          </a:p>
          <a:p>
            <a:r>
              <a:rPr lang="en-US" sz="3600" dirty="0">
                <a:latin typeface="Georgia" panose="02040502050405020303" pitchFamily="18" charset="0"/>
              </a:rPr>
              <a:t>Save as a .pdf for submission to printing. </a:t>
            </a:r>
          </a:p>
          <a:p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EF8E359-D0BA-D353-FA09-82DBD2E32F60}"/>
              </a:ext>
            </a:extLst>
          </p:cNvPr>
          <p:cNvSpPr/>
          <p:nvPr/>
        </p:nvSpPr>
        <p:spPr>
          <a:xfrm>
            <a:off x="19566282" y="18040511"/>
            <a:ext cx="18504000" cy="1044000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Discussion/Conclusion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F695E897-DC58-479B-959F-7E336AE0C260}"/>
              </a:ext>
            </a:extLst>
          </p:cNvPr>
          <p:cNvSpPr txBox="1">
            <a:spLocks/>
          </p:cNvSpPr>
          <p:nvPr/>
        </p:nvSpPr>
        <p:spPr>
          <a:xfrm>
            <a:off x="19566282" y="19480507"/>
            <a:ext cx="15594446" cy="3475078"/>
          </a:xfrm>
          <a:prstGeom prst="rect">
            <a:avLst/>
          </a:prstGeom>
        </p:spPr>
        <p:txBody>
          <a:bodyPr wrap="square" lIns="74815" tIns="74815" bIns="74815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67601" indent="-46760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Simple is good, don’t make things crowded.</a:t>
            </a:r>
          </a:p>
          <a:p>
            <a:pPr marL="467601" indent="-46760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Make important information stand out (Bullets and numbering can improve readability)</a:t>
            </a:r>
          </a:p>
          <a:p>
            <a:pPr marL="467601" indent="-46760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Pay attention to spacing. </a:t>
            </a:r>
          </a:p>
          <a:p>
            <a:pPr marL="467601" indent="-46760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Keep uniform distances down the column and in each section.</a:t>
            </a:r>
          </a:p>
          <a:p>
            <a:pPr marL="467601" indent="-46760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Do not alter the WMed logo.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CA4BB0-7336-931A-3F4A-5CD197DE4FC0}"/>
              </a:ext>
            </a:extLst>
          </p:cNvPr>
          <p:cNvSpPr txBox="1"/>
          <p:nvPr/>
        </p:nvSpPr>
        <p:spPr>
          <a:xfrm>
            <a:off x="7189251" y="868386"/>
            <a:ext cx="24011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Georgia" panose="02040502050405020303" pitchFamily="18" charset="0"/>
              </a:rPr>
              <a:t>This Scientific Poster Template Is Provided By WMed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3372B7-7B66-B733-DDC1-4431EE681118}"/>
              </a:ext>
            </a:extLst>
          </p:cNvPr>
          <p:cNvSpPr txBox="1"/>
          <p:nvPr/>
        </p:nvSpPr>
        <p:spPr>
          <a:xfrm>
            <a:off x="5994400" y="2826702"/>
            <a:ext cx="26303099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100" dirty="0">
                <a:latin typeface="Georgia" panose="02040502050405020303" pitchFamily="18" charset="0"/>
              </a:rPr>
              <a:t>Presenting author name </a:t>
            </a:r>
            <a:r>
              <a:rPr lang="en-US" sz="5100" u="sng" dirty="0">
                <a:latin typeface="Georgia" panose="02040502050405020303" pitchFamily="18" charset="0"/>
              </a:rPr>
              <a:t>(Underline)</a:t>
            </a:r>
            <a:r>
              <a:rPr lang="en-US" sz="5100" dirty="0">
                <a:latin typeface="Georgia" panose="02040502050405020303" pitchFamily="18" charset="0"/>
              </a:rPr>
              <a:t>, other co-author’s names: 51-point, centered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6E9BF40-E521-4838-8382-ED99F8844ECB}"/>
              </a:ext>
            </a:extLst>
          </p:cNvPr>
          <p:cNvSpPr txBox="1"/>
          <p:nvPr/>
        </p:nvSpPr>
        <p:spPr>
          <a:xfrm>
            <a:off x="7189250" y="4216343"/>
            <a:ext cx="2401160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500" dirty="0">
                <a:latin typeface="Georgia" panose="02040502050405020303" pitchFamily="18" charset="0"/>
                <a:ea typeface="Calibri" panose="020F0502020204030204" pitchFamily="34" charset="0"/>
              </a:rPr>
              <a:t>Affiliation: department and/or program, institution, city, state: 45-point, centered</a:t>
            </a:r>
            <a:r>
              <a:rPr lang="en-US" sz="4500" dirty="0">
                <a:latin typeface="Georgia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6699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bg1"/>
            </a:gs>
            <a:gs pos="74000">
              <a:srgbClr val="EBD397"/>
            </a:gs>
            <a:gs pos="83000">
              <a:srgbClr val="EBD397"/>
            </a:gs>
            <a:gs pos="100000">
              <a:srgbClr val="EBD39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Text&#10;&#10;Description automatically generated">
            <a:extLst>
              <a:ext uri="{FF2B5EF4-FFF2-40B4-BE49-F238E27FC236}">
                <a16:creationId xmlns:a16="http://schemas.microsoft.com/office/drawing/2014/main" id="{0BF30A85-E149-E69B-35BA-19597407F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58" y="1497895"/>
            <a:ext cx="4821382" cy="293023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69BCC950-C0B3-A381-38BF-2F653BBAF37F}"/>
              </a:ext>
            </a:extLst>
          </p:cNvPr>
          <p:cNvSpPr/>
          <p:nvPr/>
        </p:nvSpPr>
        <p:spPr>
          <a:xfrm flipV="1">
            <a:off x="2740191" y="5334586"/>
            <a:ext cx="32930182" cy="204154"/>
          </a:xfrm>
          <a:prstGeom prst="rect">
            <a:avLst/>
          </a:prstGeom>
          <a:solidFill>
            <a:srgbClr val="3F29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>
              <a:latin typeface="Georgia" panose="02040502050405020303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FAFA023-72B1-AE37-08D6-DCE579A7F58A}"/>
              </a:ext>
            </a:extLst>
          </p:cNvPr>
          <p:cNvSpPr txBox="1"/>
          <p:nvPr/>
        </p:nvSpPr>
        <p:spPr>
          <a:xfrm>
            <a:off x="32584371" y="1073015"/>
            <a:ext cx="4742629" cy="34916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18" dirty="0"/>
              <a:t>Department/collaborating institution's logo: same height and/or width as WMed logo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811FDFEC-581C-2087-CD71-288805E84D6A}"/>
              </a:ext>
            </a:extLst>
          </p:cNvPr>
          <p:cNvSpPr txBox="1">
            <a:spLocks/>
          </p:cNvSpPr>
          <p:nvPr/>
        </p:nvSpPr>
        <p:spPr>
          <a:xfrm>
            <a:off x="405017" y="19434966"/>
            <a:ext cx="18452250" cy="3475078"/>
          </a:xfrm>
          <a:prstGeom prst="rect">
            <a:avLst/>
          </a:prstGeom>
        </p:spPr>
        <p:txBody>
          <a:bodyPr wrap="square" lIns="74815" tIns="74815" bIns="74815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67601" indent="-46760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Lorem ipsum dolor sit amet, consectetur adipiscing elit, sed do eiusmod tempor incididunt ut labore et dolore magna </a:t>
            </a:r>
            <a:r>
              <a:rPr lang="en-US" sz="3600" dirty="0" err="1">
                <a:latin typeface="Georgia" panose="02040502050405020303" pitchFamily="18" charset="0"/>
              </a:rPr>
              <a:t>aliqua</a:t>
            </a:r>
            <a:r>
              <a:rPr lang="en-US" sz="3600" dirty="0">
                <a:latin typeface="Georgia" panose="02040502050405020303" pitchFamily="18" charset="0"/>
              </a:rPr>
              <a:t>.</a:t>
            </a:r>
          </a:p>
          <a:p>
            <a:pPr marL="467601" indent="-46760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Ut enim ad minim veniam, quis nostrud exercitation ullamco laboris nisi </a:t>
            </a:r>
            <a:r>
              <a:rPr lang="en-US" sz="3600" dirty="0" err="1">
                <a:latin typeface="Georgia" panose="02040502050405020303" pitchFamily="18" charset="0"/>
              </a:rPr>
              <a:t>ut</a:t>
            </a:r>
            <a:r>
              <a:rPr lang="en-US" sz="3600" dirty="0">
                <a:latin typeface="Georgia" panose="02040502050405020303" pitchFamily="18" charset="0"/>
              </a:rPr>
              <a:t> </a:t>
            </a:r>
            <a:r>
              <a:rPr lang="en-US" sz="3600" dirty="0" err="1">
                <a:latin typeface="Georgia" panose="02040502050405020303" pitchFamily="18" charset="0"/>
              </a:rPr>
              <a:t>aliquip</a:t>
            </a:r>
            <a:r>
              <a:rPr lang="en-US" sz="3600" dirty="0">
                <a:latin typeface="Georgia" panose="02040502050405020303" pitchFamily="18" charset="0"/>
              </a:rPr>
              <a:t>. </a:t>
            </a:r>
          </a:p>
          <a:p>
            <a:pPr marL="467601" indent="-46760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Duis aute irure dolor in reprehenderit in voluptate velit esse cillum dolore eu fugiat nulla </a:t>
            </a:r>
            <a:r>
              <a:rPr lang="en-US" sz="3600" dirty="0" err="1">
                <a:latin typeface="Georgia" panose="02040502050405020303" pitchFamily="18" charset="0"/>
              </a:rPr>
              <a:t>pariatur</a:t>
            </a:r>
            <a:r>
              <a:rPr lang="en-US" sz="3600" dirty="0">
                <a:latin typeface="Georgia" panose="02040502050405020303" pitchFamily="18" charset="0"/>
              </a:rPr>
              <a:t>.</a:t>
            </a:r>
          </a:p>
          <a:p>
            <a:pPr marL="467601" indent="-46760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Georgia" panose="02040502050405020303" pitchFamily="18" charset="0"/>
              </a:rPr>
              <a:t>Excepteur</a:t>
            </a:r>
            <a:r>
              <a:rPr lang="en-US" sz="3600" dirty="0">
                <a:latin typeface="Georgia" panose="02040502050405020303" pitchFamily="18" charset="0"/>
              </a:rPr>
              <a:t> sint occaecat cupidatat non </a:t>
            </a:r>
            <a:r>
              <a:rPr lang="en-US" sz="3600" dirty="0" err="1">
                <a:latin typeface="Georgia" panose="02040502050405020303" pitchFamily="18" charset="0"/>
              </a:rPr>
              <a:t>proident</a:t>
            </a:r>
            <a:r>
              <a:rPr lang="en-US" sz="3600" dirty="0">
                <a:latin typeface="Georgia" panose="02040502050405020303" pitchFamily="18" charset="0"/>
              </a:rPr>
              <a:t>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7F22D02-AE27-08C3-B485-FCCFD2B46101}"/>
              </a:ext>
            </a:extLst>
          </p:cNvPr>
          <p:cNvGrpSpPr/>
          <p:nvPr/>
        </p:nvGrpSpPr>
        <p:grpSpPr>
          <a:xfrm>
            <a:off x="23850600" y="8296857"/>
            <a:ext cx="10081667" cy="7477901"/>
            <a:chOff x="15370885" y="26863299"/>
            <a:chExt cx="9033113" cy="5938402"/>
          </a:xfrm>
        </p:grpSpPr>
        <p:pic>
          <p:nvPicPr>
            <p:cNvPr id="37" name="Graphic 36" descr="Heart with pulse">
              <a:extLst>
                <a:ext uri="{FF2B5EF4-FFF2-40B4-BE49-F238E27FC236}">
                  <a16:creationId xmlns:a16="http://schemas.microsoft.com/office/drawing/2014/main" id="{60F8854E-660F-FD45-9CA9-0F6AE4322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765272" y="31320244"/>
              <a:ext cx="1481457" cy="1481457"/>
            </a:xfrm>
            <a:prstGeom prst="rect">
              <a:avLst/>
            </a:prstGeom>
          </p:spPr>
        </p:pic>
        <p:pic>
          <p:nvPicPr>
            <p:cNvPr id="38" name="Graphic 37" descr="Heartbeat">
              <a:extLst>
                <a:ext uri="{FF2B5EF4-FFF2-40B4-BE49-F238E27FC236}">
                  <a16:creationId xmlns:a16="http://schemas.microsoft.com/office/drawing/2014/main" id="{60518F8A-35B0-55B0-7F68-EBEC274AD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706655" y="26961380"/>
              <a:ext cx="1481457" cy="1481457"/>
            </a:xfrm>
            <a:prstGeom prst="rect">
              <a:avLst/>
            </a:prstGeom>
          </p:spPr>
        </p:pic>
        <p:pic>
          <p:nvPicPr>
            <p:cNvPr id="39" name="Graphic 38" descr="Medicine">
              <a:extLst>
                <a:ext uri="{FF2B5EF4-FFF2-40B4-BE49-F238E27FC236}">
                  <a16:creationId xmlns:a16="http://schemas.microsoft.com/office/drawing/2014/main" id="{6E695C14-B705-ACF2-CC8B-FC1EC3330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711129" y="31175208"/>
              <a:ext cx="1481457" cy="1481457"/>
            </a:xfrm>
            <a:prstGeom prst="rect">
              <a:avLst/>
            </a:prstGeom>
          </p:spPr>
        </p:pic>
        <p:pic>
          <p:nvPicPr>
            <p:cNvPr id="40" name="Graphic 39" descr="Brain">
              <a:extLst>
                <a:ext uri="{FF2B5EF4-FFF2-40B4-BE49-F238E27FC236}">
                  <a16:creationId xmlns:a16="http://schemas.microsoft.com/office/drawing/2014/main" id="{1BE7FE67-4E1F-B6F7-367B-27DB49A7E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2922541" y="26863299"/>
              <a:ext cx="1481457" cy="1481457"/>
            </a:xfrm>
            <a:prstGeom prst="rect">
              <a:avLst/>
            </a:prstGeom>
          </p:spPr>
        </p:pic>
        <p:pic>
          <p:nvPicPr>
            <p:cNvPr id="41" name="Graphic 40" descr="Needle">
              <a:extLst>
                <a:ext uri="{FF2B5EF4-FFF2-40B4-BE49-F238E27FC236}">
                  <a16:creationId xmlns:a16="http://schemas.microsoft.com/office/drawing/2014/main" id="{2DCEBA84-762F-FBD7-9B54-FC1DF71AE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5370885" y="29068294"/>
              <a:ext cx="1481457" cy="1481457"/>
            </a:xfrm>
            <a:prstGeom prst="rect">
              <a:avLst/>
            </a:prstGeom>
          </p:spPr>
        </p:pic>
        <p:pic>
          <p:nvPicPr>
            <p:cNvPr id="42" name="Graphic 41" descr="Eye dropper">
              <a:extLst>
                <a:ext uri="{FF2B5EF4-FFF2-40B4-BE49-F238E27FC236}">
                  <a16:creationId xmlns:a16="http://schemas.microsoft.com/office/drawing/2014/main" id="{9530CDD2-ADCB-6916-FFD0-A6C67DD55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2765273" y="29137154"/>
              <a:ext cx="1481457" cy="1481457"/>
            </a:xfrm>
            <a:prstGeom prst="rect">
              <a:avLst/>
            </a:prstGeom>
          </p:spPr>
        </p:pic>
        <p:pic>
          <p:nvPicPr>
            <p:cNvPr id="43" name="Graphic 42" descr="First aid kit">
              <a:extLst>
                <a:ext uri="{FF2B5EF4-FFF2-40B4-BE49-F238E27FC236}">
                  <a16:creationId xmlns:a16="http://schemas.microsoft.com/office/drawing/2014/main" id="{C10D12B0-E6AC-CF72-4503-F4DC18D19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5370885" y="31173521"/>
              <a:ext cx="1481457" cy="1481457"/>
            </a:xfrm>
            <a:prstGeom prst="rect">
              <a:avLst/>
            </a:prstGeom>
          </p:spPr>
        </p:pic>
        <p:pic>
          <p:nvPicPr>
            <p:cNvPr id="44" name="Graphic 43" descr="Ambulance">
              <a:extLst>
                <a:ext uri="{FF2B5EF4-FFF2-40B4-BE49-F238E27FC236}">
                  <a16:creationId xmlns:a16="http://schemas.microsoft.com/office/drawing/2014/main" id="{02EEA782-033E-59B1-A0CC-784090ED5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5370885" y="26963067"/>
              <a:ext cx="1481457" cy="1481457"/>
            </a:xfrm>
            <a:prstGeom prst="rect">
              <a:avLst/>
            </a:prstGeom>
          </p:spPr>
        </p:pic>
        <p:pic>
          <p:nvPicPr>
            <p:cNvPr id="45" name="Graphic 44" descr="Brain in head">
              <a:extLst>
                <a:ext uri="{FF2B5EF4-FFF2-40B4-BE49-F238E27FC236}">
                  <a16:creationId xmlns:a16="http://schemas.microsoft.com/office/drawing/2014/main" id="{00F6B86C-8614-566D-0CBD-004863AC9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0711129" y="29068294"/>
              <a:ext cx="1481457" cy="1481457"/>
            </a:xfrm>
            <a:prstGeom prst="rect">
              <a:avLst/>
            </a:prstGeom>
          </p:spPr>
        </p:pic>
        <p:pic>
          <p:nvPicPr>
            <p:cNvPr id="46" name="Graphic 45" descr="Stethoscope">
              <a:extLst>
                <a:ext uri="{FF2B5EF4-FFF2-40B4-BE49-F238E27FC236}">
                  <a16:creationId xmlns:a16="http://schemas.microsoft.com/office/drawing/2014/main" id="{0A274196-ADEA-9D9E-38A7-0BB2095F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8041009" y="29203582"/>
              <a:ext cx="1481457" cy="1481457"/>
            </a:xfrm>
            <a:prstGeom prst="rect">
              <a:avLst/>
            </a:prstGeom>
          </p:spPr>
        </p:pic>
        <p:pic>
          <p:nvPicPr>
            <p:cNvPr id="47" name="Graphic 46" descr="DNA">
              <a:extLst>
                <a:ext uri="{FF2B5EF4-FFF2-40B4-BE49-F238E27FC236}">
                  <a16:creationId xmlns:a16="http://schemas.microsoft.com/office/drawing/2014/main" id="{BBE10C32-4EA7-426B-63F6-D29201A20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8041008" y="31173520"/>
              <a:ext cx="1481457" cy="1481457"/>
            </a:xfrm>
            <a:prstGeom prst="rect">
              <a:avLst/>
            </a:prstGeom>
          </p:spPr>
        </p:pic>
        <p:pic>
          <p:nvPicPr>
            <p:cNvPr id="48" name="Graphic 47" descr="Hospital">
              <a:extLst>
                <a:ext uri="{FF2B5EF4-FFF2-40B4-BE49-F238E27FC236}">
                  <a16:creationId xmlns:a16="http://schemas.microsoft.com/office/drawing/2014/main" id="{8A20A924-54C5-6968-E912-7103CE27E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18041010" y="26963068"/>
              <a:ext cx="1481457" cy="1481457"/>
            </a:xfrm>
            <a:prstGeom prst="rect">
              <a:avLst/>
            </a:prstGeom>
          </p:spPr>
        </p:pic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445EE9DB-D630-D655-8E4A-39F3451FE59B}"/>
              </a:ext>
            </a:extLst>
          </p:cNvPr>
          <p:cNvSpPr/>
          <p:nvPr/>
        </p:nvSpPr>
        <p:spPr>
          <a:xfrm flipV="1">
            <a:off x="0" y="5334583"/>
            <a:ext cx="38404799" cy="311024"/>
          </a:xfrm>
          <a:prstGeom prst="rect">
            <a:avLst/>
          </a:prstGeom>
          <a:solidFill>
            <a:srgbClr val="3F29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>
              <a:latin typeface="Georgia" panose="02040502050405020303" pitchFamily="18" charset="0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9D2CDEF2-D7C5-4BD6-832C-6D24BAF128F1}"/>
              </a:ext>
            </a:extLst>
          </p:cNvPr>
          <p:cNvSpPr txBox="1">
            <a:spLocks/>
          </p:cNvSpPr>
          <p:nvPr/>
        </p:nvSpPr>
        <p:spPr>
          <a:xfrm>
            <a:off x="405017" y="30818181"/>
            <a:ext cx="18452250" cy="1259087"/>
          </a:xfrm>
          <a:prstGeom prst="rect">
            <a:avLst/>
          </a:prstGeom>
        </p:spPr>
        <p:txBody>
          <a:bodyPr wrap="square" lIns="74815" tIns="74815" bIns="74815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3600" dirty="0">
                <a:latin typeface="Georgia" panose="02040502050405020303" pitchFamily="18" charset="0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4944AD9C-D702-F208-7C59-8A34E2FA46FF}"/>
              </a:ext>
            </a:extLst>
          </p:cNvPr>
          <p:cNvSpPr txBox="1">
            <a:spLocks/>
          </p:cNvSpPr>
          <p:nvPr/>
        </p:nvSpPr>
        <p:spPr>
          <a:xfrm>
            <a:off x="19797785" y="30820432"/>
            <a:ext cx="18201998" cy="1259087"/>
          </a:xfrm>
          <a:prstGeom prst="rect">
            <a:avLst/>
          </a:prstGeom>
        </p:spPr>
        <p:txBody>
          <a:bodyPr wrap="square" lIns="74815" tIns="74815" bIns="74815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 err="1">
                <a:latin typeface="Georgia" panose="02040502050405020303" pitchFamily="18" charset="0"/>
              </a:rPr>
              <a:t>adipiscing</a:t>
            </a:r>
            <a:r>
              <a:rPr lang="en-US" sz="3600" dirty="0">
                <a:latin typeface="Georgia" panose="02040502050405020303" pitchFamily="18" charset="0"/>
              </a:rPr>
              <a:t> elit, sed do eiusmod tempor incididunt ut labore et dolore magna aliqua. Ut enim ad minim veniam, quis </a:t>
            </a:r>
            <a:r>
              <a:rPr lang="en-US" sz="3600" dirty="0" err="1">
                <a:latin typeface="Georgia" panose="02040502050405020303" pitchFamily="18" charset="0"/>
              </a:rPr>
              <a:t>nostrud</a:t>
            </a:r>
            <a:r>
              <a:rPr lang="en-US" sz="3600" dirty="0">
                <a:latin typeface="Georgia" panose="02040502050405020303" pitchFamily="18" charset="0"/>
              </a:rPr>
              <a:t> exercitation.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1BB184A7-F3AA-44B2-B42F-164BB8D8D12F}"/>
              </a:ext>
            </a:extLst>
          </p:cNvPr>
          <p:cNvSpPr txBox="1">
            <a:spLocks/>
          </p:cNvSpPr>
          <p:nvPr/>
        </p:nvSpPr>
        <p:spPr>
          <a:xfrm>
            <a:off x="23524701" y="15675232"/>
            <a:ext cx="10748165" cy="2318945"/>
          </a:xfrm>
          <a:prstGeom prst="rect">
            <a:avLst/>
          </a:prstGeom>
          <a:noFill/>
        </p:spPr>
        <p:txBody>
          <a:bodyPr lIns="74815" tIns="74815" bIns="74815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3273" b="1" dirty="0">
                <a:latin typeface="Georgia" panose="02040502050405020303" pitchFamily="18" charset="0"/>
              </a:rPr>
              <a:t>Figure 1: </a:t>
            </a:r>
            <a:r>
              <a:rPr lang="en-US" sz="3273" dirty="0">
                <a:latin typeface="Georgia" panose="02040502050405020303" pitchFamily="18" charset="0"/>
              </a:rPr>
              <a:t>Sample chart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E292C3D-DD90-17BA-E46C-6C5C33529E65}"/>
              </a:ext>
            </a:extLst>
          </p:cNvPr>
          <p:cNvSpPr/>
          <p:nvPr/>
        </p:nvSpPr>
        <p:spPr>
          <a:xfrm>
            <a:off x="385763" y="6019928"/>
            <a:ext cx="18504000" cy="1044000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I</a:t>
            </a:r>
            <a:r>
              <a:rPr lang="en-US" sz="4418" b="1" dirty="0">
                <a:solidFill>
                  <a:schemeClr val="bg1"/>
                </a:solidFill>
                <a:latin typeface="Georgia" panose="02040502050405020303" pitchFamily="18" charset="0"/>
              </a:rPr>
              <a:t>ntroduction</a:t>
            </a:r>
            <a:endParaRPr lang="en-US" sz="4418" b="1" dirty="0">
              <a:latin typeface="Georgia" panose="02040502050405020303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446C770-580C-4C63-E9F9-C2C472A4135C}"/>
              </a:ext>
            </a:extLst>
          </p:cNvPr>
          <p:cNvSpPr/>
          <p:nvPr/>
        </p:nvSpPr>
        <p:spPr>
          <a:xfrm>
            <a:off x="405017" y="18040511"/>
            <a:ext cx="18504000" cy="1044000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Case Description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A9E8C0F-1AD0-24CE-064B-D115F90439CF}"/>
              </a:ext>
            </a:extLst>
          </p:cNvPr>
          <p:cNvSpPr/>
          <p:nvPr/>
        </p:nvSpPr>
        <p:spPr>
          <a:xfrm>
            <a:off x="19566282" y="6024679"/>
            <a:ext cx="18504000" cy="1044000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Case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6FEE19B-9695-DBF3-0BD1-B73881C36339}"/>
              </a:ext>
            </a:extLst>
          </p:cNvPr>
          <p:cNvSpPr/>
          <p:nvPr/>
        </p:nvSpPr>
        <p:spPr>
          <a:xfrm>
            <a:off x="353267" y="29439868"/>
            <a:ext cx="18504000" cy="1044000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References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7B426B3-4588-2FC2-9B7B-1B8BDAB36850}"/>
              </a:ext>
            </a:extLst>
          </p:cNvPr>
          <p:cNvSpPr/>
          <p:nvPr/>
        </p:nvSpPr>
        <p:spPr>
          <a:xfrm>
            <a:off x="19594215" y="29439868"/>
            <a:ext cx="18507600" cy="1044000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Acknowledgement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151731C-63E5-A039-A4C2-7C4B4ED13779}"/>
              </a:ext>
            </a:extLst>
          </p:cNvPr>
          <p:cNvSpPr txBox="1"/>
          <p:nvPr/>
        </p:nvSpPr>
        <p:spPr>
          <a:xfrm>
            <a:off x="405017" y="7097137"/>
            <a:ext cx="18454761" cy="10746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82"/>
              </a:spcAft>
            </a:pPr>
            <a:r>
              <a:rPr lang="en-US" sz="3600" b="1" dirty="0">
                <a:latin typeface="Georgia" panose="02040502050405020303" pitchFamily="18" charset="0"/>
              </a:rPr>
              <a:t>WMed Recommended Fonts:</a:t>
            </a:r>
          </a:p>
          <a:p>
            <a:r>
              <a:rPr lang="en-US" sz="3600" dirty="0">
                <a:latin typeface="Georgia" panose="02040502050405020303" pitchFamily="18" charset="0"/>
              </a:rPr>
              <a:t>(Some of these fonts may not be available on your computer.)</a:t>
            </a:r>
          </a:p>
          <a:p>
            <a:pPr marL="467601" indent="-467601"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New Caledonia LT Std</a:t>
            </a:r>
          </a:p>
          <a:p>
            <a:pPr marL="467601" indent="-467601"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Georgia</a:t>
            </a:r>
          </a:p>
          <a:p>
            <a:pPr marL="467601" indent="-467601"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Trade Gothic LT Std</a:t>
            </a:r>
          </a:p>
          <a:p>
            <a:pPr marL="467601" indent="-467601">
              <a:buFont typeface="Arial" panose="020B0604020202020204" pitchFamily="34" charset="0"/>
              <a:buChar char="•"/>
            </a:pPr>
            <a:r>
              <a:rPr lang="en-US" sz="3600" dirty="0" err="1">
                <a:latin typeface="Georgia" panose="02040502050405020303" pitchFamily="18" charset="0"/>
              </a:rPr>
              <a:t>Univers</a:t>
            </a:r>
            <a:r>
              <a:rPr lang="en-US" sz="3600" dirty="0">
                <a:latin typeface="Georgia" panose="02040502050405020303" pitchFamily="18" charset="0"/>
              </a:rPr>
              <a:t> LT Std</a:t>
            </a:r>
          </a:p>
          <a:p>
            <a:pPr marL="467601" indent="-467601"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Helvetica</a:t>
            </a:r>
          </a:p>
          <a:p>
            <a:pPr marL="467601" indent="-467601">
              <a:buFont typeface="Arial" panose="020B0604020202020204" pitchFamily="34" charset="0"/>
              <a:buChar char="•"/>
            </a:pPr>
            <a:endParaRPr lang="en-US" sz="3600" dirty="0">
              <a:latin typeface="Georgia" panose="02040502050405020303" pitchFamily="18" charset="0"/>
            </a:endParaRPr>
          </a:p>
          <a:p>
            <a:r>
              <a:rPr lang="en-US" sz="3600" dirty="0">
                <a:latin typeface="Georgia" panose="02040502050405020303" pitchFamily="18" charset="0"/>
              </a:rPr>
              <a:t>Other fonts may be used but should be easy to read and professional.</a:t>
            </a:r>
          </a:p>
          <a:p>
            <a:r>
              <a:rPr lang="en-US" sz="3600" dirty="0">
                <a:latin typeface="Georgia" panose="02040502050405020303" pitchFamily="18" charset="0"/>
              </a:rPr>
              <a:t>See the </a:t>
            </a:r>
            <a:r>
              <a:rPr lang="en-US" sz="3600" dirty="0">
                <a:latin typeface="Georgia" panose="02040502050405020303" pitchFamily="18" charset="0"/>
                <a:hlinkClick r:id="rId27"/>
              </a:rPr>
              <a:t>WMed Identity Guide</a:t>
            </a:r>
            <a:r>
              <a:rPr lang="en-US" sz="3600" dirty="0">
                <a:latin typeface="Georgia" panose="02040502050405020303" pitchFamily="18" charset="0"/>
              </a:rPr>
              <a:t> for more information and Secondary/Accent colors.</a:t>
            </a:r>
          </a:p>
          <a:p>
            <a:endParaRPr lang="en-US" sz="3600" dirty="0">
              <a:latin typeface="Georgia" panose="02040502050405020303" pitchFamily="18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Georgia" panose="02040502050405020303" pitchFamily="18" charset="0"/>
              </a:rPr>
              <a:t>When Submitting your file:</a:t>
            </a:r>
          </a:p>
          <a:p>
            <a:endParaRPr lang="en-US" sz="3600" dirty="0">
              <a:latin typeface="Georgia" panose="02040502050405020303" pitchFamily="18" charset="0"/>
            </a:endParaRPr>
          </a:p>
          <a:p>
            <a:r>
              <a:rPr lang="en-US" sz="3600" dirty="0">
                <a:latin typeface="Georgia" panose="02040502050405020303" pitchFamily="18" charset="0"/>
              </a:rPr>
              <a:t>The name MUST be the abstract ID, followed by the FIRST author’s last name.</a:t>
            </a:r>
          </a:p>
          <a:p>
            <a:r>
              <a:rPr lang="en-US" sz="3600" dirty="0">
                <a:latin typeface="Georgia" panose="02040502050405020303" pitchFamily="18" charset="0"/>
              </a:rPr>
              <a:t>EXAMPLE: 23.smith.pdf</a:t>
            </a:r>
          </a:p>
          <a:p>
            <a:endParaRPr lang="en-US" sz="3600" dirty="0">
              <a:latin typeface="Georgia" panose="02040502050405020303" pitchFamily="18" charset="0"/>
            </a:endParaRPr>
          </a:p>
          <a:p>
            <a:r>
              <a:rPr lang="en-US" sz="3600" dirty="0">
                <a:latin typeface="Georgia" panose="02040502050405020303" pitchFamily="18" charset="0"/>
              </a:rPr>
              <a:t>A PowerPoint copy should always be retained. </a:t>
            </a:r>
          </a:p>
          <a:p>
            <a:r>
              <a:rPr lang="en-US" sz="3600" dirty="0">
                <a:latin typeface="Georgia" panose="02040502050405020303" pitchFamily="18" charset="0"/>
              </a:rPr>
              <a:t>Save as a .pdf for submission to printing. </a:t>
            </a:r>
          </a:p>
          <a:p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CFFDEB9-8FFA-E57C-451A-DF03357CF0A3}"/>
              </a:ext>
            </a:extLst>
          </p:cNvPr>
          <p:cNvSpPr/>
          <p:nvPr/>
        </p:nvSpPr>
        <p:spPr>
          <a:xfrm>
            <a:off x="19566282" y="18040511"/>
            <a:ext cx="18504000" cy="1044000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Discussion/Conclusion</a:t>
            </a: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1B4B1CC8-A638-A27A-C604-9CC8FB8F44E6}"/>
              </a:ext>
            </a:extLst>
          </p:cNvPr>
          <p:cNvSpPr txBox="1">
            <a:spLocks/>
          </p:cNvSpPr>
          <p:nvPr/>
        </p:nvSpPr>
        <p:spPr>
          <a:xfrm>
            <a:off x="19566282" y="19480507"/>
            <a:ext cx="15594446" cy="3475078"/>
          </a:xfrm>
          <a:prstGeom prst="rect">
            <a:avLst/>
          </a:prstGeom>
        </p:spPr>
        <p:txBody>
          <a:bodyPr wrap="square" lIns="74815" tIns="74815" bIns="74815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67601" indent="-46760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Simple is good, don’t make things crowded.</a:t>
            </a:r>
          </a:p>
          <a:p>
            <a:pPr marL="467601" indent="-46760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Make important information stand out (Bullets and numbering can improve readability)</a:t>
            </a:r>
          </a:p>
          <a:p>
            <a:pPr marL="467601" indent="-46760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Pay attention to spacing. </a:t>
            </a:r>
          </a:p>
          <a:p>
            <a:pPr marL="467601" indent="-46760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Keep uniform distances down the column and in each section.</a:t>
            </a:r>
          </a:p>
          <a:p>
            <a:pPr marL="467601" indent="-46760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Do not alter the WMed logo.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3A8387C-447A-2C5F-A86F-01A1982A0876}"/>
              </a:ext>
            </a:extLst>
          </p:cNvPr>
          <p:cNvSpPr txBox="1"/>
          <p:nvPr/>
        </p:nvSpPr>
        <p:spPr>
          <a:xfrm>
            <a:off x="7189251" y="868386"/>
            <a:ext cx="24011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Georgia" panose="02040502050405020303" pitchFamily="18" charset="0"/>
              </a:rPr>
              <a:t>This Scientific Poster Template Is Provided By WMed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D2BBC14-74FB-983D-3416-23F5986A754B}"/>
              </a:ext>
            </a:extLst>
          </p:cNvPr>
          <p:cNvSpPr txBox="1"/>
          <p:nvPr/>
        </p:nvSpPr>
        <p:spPr>
          <a:xfrm>
            <a:off x="5994400" y="2826702"/>
            <a:ext cx="26303099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100" dirty="0">
                <a:latin typeface="Georgia" panose="02040502050405020303" pitchFamily="18" charset="0"/>
              </a:rPr>
              <a:t>Presenting author name </a:t>
            </a:r>
            <a:r>
              <a:rPr lang="en-US" sz="5100" u="sng" dirty="0">
                <a:latin typeface="Georgia" panose="02040502050405020303" pitchFamily="18" charset="0"/>
              </a:rPr>
              <a:t>(Underline)</a:t>
            </a:r>
            <a:r>
              <a:rPr lang="en-US" sz="5100" dirty="0">
                <a:latin typeface="Georgia" panose="02040502050405020303" pitchFamily="18" charset="0"/>
              </a:rPr>
              <a:t>, other co-author’s names: 51-point, centered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72C5669-F59A-910B-9A4F-D28280E59847}"/>
              </a:ext>
            </a:extLst>
          </p:cNvPr>
          <p:cNvSpPr txBox="1"/>
          <p:nvPr/>
        </p:nvSpPr>
        <p:spPr>
          <a:xfrm>
            <a:off x="7189250" y="4216343"/>
            <a:ext cx="2401160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500" dirty="0">
                <a:latin typeface="Georgia" panose="02040502050405020303" pitchFamily="18" charset="0"/>
                <a:ea typeface="Calibri" panose="020F0502020204030204" pitchFamily="34" charset="0"/>
              </a:rPr>
              <a:t>Affiliation: department and/or program, institution, city, state: 45-point, centered</a:t>
            </a:r>
            <a:r>
              <a:rPr lang="en-US" sz="4500" dirty="0">
                <a:latin typeface="Georgia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4923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36B22CD-F9A9-8746-95AE-23EF110B7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672" y="1493498"/>
            <a:ext cx="4821382" cy="293023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3F00AA7-3CAE-E342-B1EE-92F5412E2960}"/>
              </a:ext>
            </a:extLst>
          </p:cNvPr>
          <p:cNvSpPr txBox="1">
            <a:spLocks/>
          </p:cNvSpPr>
          <p:nvPr/>
        </p:nvSpPr>
        <p:spPr>
          <a:xfrm>
            <a:off x="2743201" y="6129765"/>
            <a:ext cx="32918399" cy="3769932"/>
          </a:xfrm>
          <a:prstGeom prst="rect">
            <a:avLst/>
          </a:prstGeom>
        </p:spPr>
        <p:txBody>
          <a:bodyPr lIns="748145" tIns="748145" rIns="748145" bIns="748145" anchor="ctr">
            <a:normAutofit fontScale="82500" lnSpcReduction="20000"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5000"/>
              </a:lnSpc>
            </a:pPr>
            <a:r>
              <a:rPr lang="en-US" sz="11782" dirty="0">
                <a:solidFill>
                  <a:srgbClr val="3F291F"/>
                </a:solidFill>
                <a:latin typeface="Georgia" panose="02040502050405020303" pitchFamily="18" charset="0"/>
              </a:rPr>
              <a:t>State the key point or takeaway of your poster here.</a:t>
            </a:r>
          </a:p>
          <a:p>
            <a:pPr algn="ctr">
              <a:lnSpc>
                <a:spcPct val="95000"/>
              </a:lnSpc>
            </a:pPr>
            <a:r>
              <a:rPr lang="en-US" sz="11782" dirty="0">
                <a:solidFill>
                  <a:srgbClr val="3F291F"/>
                </a:solidFill>
                <a:latin typeface="Georgia" panose="02040502050405020303" pitchFamily="18" charset="0"/>
              </a:rPr>
              <a:t>Add descriptive visuals and supporting data below.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CB5C26-E63C-5E45-83F0-CF4E4A745E87}"/>
              </a:ext>
            </a:extLst>
          </p:cNvPr>
          <p:cNvSpPr txBox="1"/>
          <p:nvPr/>
        </p:nvSpPr>
        <p:spPr>
          <a:xfrm>
            <a:off x="32297499" y="1221077"/>
            <a:ext cx="4742629" cy="34916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18" dirty="0"/>
              <a:t>Department/collaborating institution's logo: same height and/or width as WMed logo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6C6A2F-9AA9-983E-D461-C450E47121FA}"/>
              </a:ext>
            </a:extLst>
          </p:cNvPr>
          <p:cNvSpPr/>
          <p:nvPr/>
        </p:nvSpPr>
        <p:spPr>
          <a:xfrm flipV="1">
            <a:off x="149391" y="5334586"/>
            <a:ext cx="38052000" cy="204154"/>
          </a:xfrm>
          <a:prstGeom prst="rect">
            <a:avLst/>
          </a:prstGeom>
          <a:solidFill>
            <a:srgbClr val="3F29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>
              <a:latin typeface="Georgia" panose="020405020504050203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FFD40E-3016-5B37-6A23-D70357A511CD}"/>
              </a:ext>
            </a:extLst>
          </p:cNvPr>
          <p:cNvSpPr/>
          <p:nvPr/>
        </p:nvSpPr>
        <p:spPr>
          <a:xfrm flipV="1">
            <a:off x="200191" y="10008186"/>
            <a:ext cx="38052000" cy="204154"/>
          </a:xfrm>
          <a:prstGeom prst="rect">
            <a:avLst/>
          </a:prstGeom>
          <a:solidFill>
            <a:srgbClr val="3F29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>
              <a:latin typeface="Georgia" panose="02040502050405020303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51622F-BBE0-B6A2-685E-ED8249CF122F}"/>
              </a:ext>
            </a:extLst>
          </p:cNvPr>
          <p:cNvSpPr/>
          <p:nvPr/>
        </p:nvSpPr>
        <p:spPr>
          <a:xfrm>
            <a:off x="25694872" y="10490721"/>
            <a:ext cx="12420000" cy="22062203"/>
          </a:xfrm>
          <a:prstGeom prst="rect">
            <a:avLst/>
          </a:prstGeom>
          <a:solidFill>
            <a:srgbClr val="C8A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41AC40-AC66-39BF-1523-A08B5069B369}"/>
              </a:ext>
            </a:extLst>
          </p:cNvPr>
          <p:cNvSpPr/>
          <p:nvPr/>
        </p:nvSpPr>
        <p:spPr>
          <a:xfrm>
            <a:off x="334963" y="29365319"/>
            <a:ext cx="12420000" cy="3187607"/>
          </a:xfrm>
          <a:prstGeom prst="rect">
            <a:avLst/>
          </a:prstGeom>
          <a:solidFill>
            <a:srgbClr val="C8A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40B79-608F-238F-55E5-75DD4C2B46C2}"/>
              </a:ext>
            </a:extLst>
          </p:cNvPr>
          <p:cNvSpPr/>
          <p:nvPr/>
        </p:nvSpPr>
        <p:spPr>
          <a:xfrm>
            <a:off x="334963" y="10490722"/>
            <a:ext cx="12420000" cy="18634720"/>
          </a:xfrm>
          <a:prstGeom prst="rect">
            <a:avLst/>
          </a:prstGeom>
          <a:solidFill>
            <a:srgbClr val="C8A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B9392A-05A5-7A4E-D91F-0B0F7B416696}"/>
              </a:ext>
            </a:extLst>
          </p:cNvPr>
          <p:cNvSpPr/>
          <p:nvPr/>
        </p:nvSpPr>
        <p:spPr>
          <a:xfrm>
            <a:off x="13026466" y="10490722"/>
            <a:ext cx="12420000" cy="22062202"/>
          </a:xfrm>
          <a:prstGeom prst="rect">
            <a:avLst/>
          </a:prstGeom>
          <a:solidFill>
            <a:srgbClr val="EBD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 dirty="0">
              <a:solidFill>
                <a:srgbClr val="EBD397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D8ACDF-88EB-E785-D5C1-73FC9726709D}"/>
              </a:ext>
            </a:extLst>
          </p:cNvPr>
          <p:cNvSpPr txBox="1">
            <a:spLocks/>
          </p:cNvSpPr>
          <p:nvPr/>
        </p:nvSpPr>
        <p:spPr>
          <a:xfrm>
            <a:off x="508544" y="24377181"/>
            <a:ext cx="11979504" cy="4583074"/>
          </a:xfrm>
          <a:prstGeom prst="rect">
            <a:avLst/>
          </a:prstGeom>
        </p:spPr>
        <p:txBody>
          <a:bodyPr wrap="square" lIns="74815" tIns="74815" bIns="74815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67601" indent="-46760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Lorem ipsum dolor sit amet, consectetur adipiscing elit, sed do eiusmod tempor incididunt ut labore et dolore magna </a:t>
            </a:r>
            <a:r>
              <a:rPr lang="en-US" sz="3600" dirty="0" err="1">
                <a:latin typeface="Georgia" panose="02040502050405020303" pitchFamily="18" charset="0"/>
              </a:rPr>
              <a:t>aliqua</a:t>
            </a:r>
            <a:r>
              <a:rPr lang="en-US" sz="3600" dirty="0">
                <a:latin typeface="Georgia" panose="02040502050405020303" pitchFamily="18" charset="0"/>
              </a:rPr>
              <a:t>.</a:t>
            </a:r>
          </a:p>
          <a:p>
            <a:pPr marL="467601" indent="-46760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Ut enim ad minim veniam, quis nostrud exercitation ullamco laboris nisi </a:t>
            </a:r>
            <a:r>
              <a:rPr lang="en-US" sz="3600" dirty="0" err="1">
                <a:latin typeface="Georgia" panose="02040502050405020303" pitchFamily="18" charset="0"/>
              </a:rPr>
              <a:t>ut</a:t>
            </a:r>
            <a:r>
              <a:rPr lang="en-US" sz="3600" dirty="0">
                <a:latin typeface="Georgia" panose="02040502050405020303" pitchFamily="18" charset="0"/>
              </a:rPr>
              <a:t> </a:t>
            </a:r>
            <a:r>
              <a:rPr lang="en-US" sz="3600" dirty="0" err="1">
                <a:latin typeface="Georgia" panose="02040502050405020303" pitchFamily="18" charset="0"/>
              </a:rPr>
              <a:t>aliquip</a:t>
            </a:r>
            <a:r>
              <a:rPr lang="en-US" sz="3600" dirty="0">
                <a:latin typeface="Georgia" panose="02040502050405020303" pitchFamily="18" charset="0"/>
              </a:rPr>
              <a:t>. </a:t>
            </a:r>
          </a:p>
          <a:p>
            <a:pPr marL="467601" indent="-46760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Duis aute irure dolor in reprehenderit in voluptate velit esse cillum dolore eu fugiat nulla </a:t>
            </a:r>
            <a:r>
              <a:rPr lang="en-US" sz="3600" dirty="0" err="1">
                <a:latin typeface="Georgia" panose="02040502050405020303" pitchFamily="18" charset="0"/>
              </a:rPr>
              <a:t>pariatur</a:t>
            </a:r>
            <a:r>
              <a:rPr lang="en-US" sz="3600" dirty="0">
                <a:latin typeface="Georgia" panose="02040502050405020303" pitchFamily="18" charset="0"/>
              </a:rPr>
              <a:t>.</a:t>
            </a:r>
          </a:p>
          <a:p>
            <a:pPr marL="467601" indent="-46760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Georgia" panose="02040502050405020303" pitchFamily="18" charset="0"/>
              </a:rPr>
              <a:t>Excepteur</a:t>
            </a:r>
            <a:r>
              <a:rPr lang="en-US" sz="3600" dirty="0">
                <a:latin typeface="Georgia" panose="02040502050405020303" pitchFamily="18" charset="0"/>
              </a:rPr>
              <a:t> sint occaecat cupidatat non </a:t>
            </a:r>
            <a:r>
              <a:rPr lang="en-US" sz="3600" dirty="0" err="1">
                <a:latin typeface="Georgia" panose="02040502050405020303" pitchFamily="18" charset="0"/>
              </a:rPr>
              <a:t>proident</a:t>
            </a:r>
            <a:r>
              <a:rPr lang="en-US" sz="3600" dirty="0"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A225791-88EF-3868-854F-307413F58602}"/>
              </a:ext>
            </a:extLst>
          </p:cNvPr>
          <p:cNvSpPr txBox="1">
            <a:spLocks/>
          </p:cNvSpPr>
          <p:nvPr/>
        </p:nvSpPr>
        <p:spPr>
          <a:xfrm>
            <a:off x="564010" y="30499964"/>
            <a:ext cx="11964173" cy="1813085"/>
          </a:xfrm>
          <a:prstGeom prst="rect">
            <a:avLst/>
          </a:prstGeom>
        </p:spPr>
        <p:txBody>
          <a:bodyPr wrap="square" lIns="74815" tIns="74815" bIns="74815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3600" dirty="0">
                <a:latin typeface="Georgia" panose="02040502050405020303" pitchFamily="18" charset="0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C1BD15E-0C59-5CC3-35FF-58E473D88990}"/>
              </a:ext>
            </a:extLst>
          </p:cNvPr>
          <p:cNvSpPr txBox="1">
            <a:spLocks/>
          </p:cNvSpPr>
          <p:nvPr/>
        </p:nvSpPr>
        <p:spPr>
          <a:xfrm>
            <a:off x="25922244" y="30548340"/>
            <a:ext cx="12051341" cy="1813085"/>
          </a:xfrm>
          <a:prstGeom prst="rect">
            <a:avLst/>
          </a:prstGeom>
        </p:spPr>
        <p:txBody>
          <a:bodyPr wrap="square" lIns="74815" tIns="74815" bIns="74815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 err="1">
                <a:latin typeface="Georgia" panose="02040502050405020303" pitchFamily="18" charset="0"/>
              </a:rPr>
              <a:t>adipiscing</a:t>
            </a:r>
            <a:r>
              <a:rPr lang="en-US" sz="3600" dirty="0">
                <a:latin typeface="Georgia" panose="02040502050405020303" pitchFamily="18" charset="0"/>
              </a:rPr>
              <a:t> elit, sed do eiusmod tempor incididunt ut labore et dolore magna aliqua. Ut enim ad minim veniam, quis </a:t>
            </a:r>
            <a:r>
              <a:rPr lang="en-US" sz="3600" dirty="0" err="1">
                <a:latin typeface="Georgia" panose="02040502050405020303" pitchFamily="18" charset="0"/>
              </a:rPr>
              <a:t>nostrud</a:t>
            </a:r>
            <a:r>
              <a:rPr lang="en-US" sz="3600" dirty="0">
                <a:latin typeface="Georgia" panose="02040502050405020303" pitchFamily="18" charset="0"/>
              </a:rPr>
              <a:t> exercitation.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47A321-8534-35BF-DDD8-CF5DFEA101C7}"/>
              </a:ext>
            </a:extLst>
          </p:cNvPr>
          <p:cNvSpPr/>
          <p:nvPr/>
        </p:nvSpPr>
        <p:spPr>
          <a:xfrm>
            <a:off x="486986" y="10774757"/>
            <a:ext cx="12060000" cy="921743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I</a:t>
            </a:r>
            <a:r>
              <a:rPr lang="en-US" sz="4418" b="1" dirty="0">
                <a:solidFill>
                  <a:schemeClr val="bg1"/>
                </a:solidFill>
                <a:latin typeface="Georgia" panose="02040502050405020303" pitchFamily="18" charset="0"/>
              </a:rPr>
              <a:t>ntroduction</a:t>
            </a:r>
            <a:endParaRPr lang="en-US" sz="4418" b="1" dirty="0">
              <a:latin typeface="Georgia" panose="02040502050405020303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E20C8A-8A14-013F-09AC-96CE574C7E82}"/>
              </a:ext>
            </a:extLst>
          </p:cNvPr>
          <p:cNvSpPr/>
          <p:nvPr/>
        </p:nvSpPr>
        <p:spPr>
          <a:xfrm>
            <a:off x="508544" y="23290158"/>
            <a:ext cx="12060000" cy="921743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Case description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6DF6F9-B273-949C-78A8-26693F899110}"/>
              </a:ext>
            </a:extLst>
          </p:cNvPr>
          <p:cNvSpPr/>
          <p:nvPr/>
        </p:nvSpPr>
        <p:spPr>
          <a:xfrm>
            <a:off x="468183" y="29574510"/>
            <a:ext cx="12060000" cy="921743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References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632BAE-1BDD-5476-4972-E78820F421AA}"/>
              </a:ext>
            </a:extLst>
          </p:cNvPr>
          <p:cNvSpPr/>
          <p:nvPr/>
        </p:nvSpPr>
        <p:spPr>
          <a:xfrm>
            <a:off x="25913585" y="29576802"/>
            <a:ext cx="12060000" cy="921743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Acknowledgement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F1B4EE8-EB07-7AC5-8B35-5E173505ABF1}"/>
              </a:ext>
            </a:extLst>
          </p:cNvPr>
          <p:cNvSpPr/>
          <p:nvPr/>
        </p:nvSpPr>
        <p:spPr>
          <a:xfrm>
            <a:off x="25913585" y="23349464"/>
            <a:ext cx="12060000" cy="921743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Conclusion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C8C186-79F7-A762-6FC2-3088134067B4}"/>
              </a:ext>
            </a:extLst>
          </p:cNvPr>
          <p:cNvSpPr txBox="1"/>
          <p:nvPr/>
        </p:nvSpPr>
        <p:spPr>
          <a:xfrm>
            <a:off x="724763" y="11872337"/>
            <a:ext cx="11559276" cy="10192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82"/>
              </a:spcAft>
            </a:pPr>
            <a:r>
              <a:rPr lang="en-US" sz="3600" b="1" dirty="0">
                <a:latin typeface="Georgia" panose="02040502050405020303" pitchFamily="18" charset="0"/>
              </a:rPr>
              <a:t>WMed Recommended Fonts:</a:t>
            </a:r>
          </a:p>
          <a:p>
            <a:r>
              <a:rPr lang="en-US" sz="3600" dirty="0">
                <a:latin typeface="Georgia" panose="02040502050405020303" pitchFamily="18" charset="0"/>
              </a:rPr>
              <a:t>(Some of these fonts may not be available on your computer.)</a:t>
            </a:r>
          </a:p>
          <a:p>
            <a:pPr marL="467601" indent="-467601"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New Caledonia LT Std</a:t>
            </a:r>
          </a:p>
          <a:p>
            <a:pPr marL="467601" indent="-467601"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Georgia</a:t>
            </a:r>
          </a:p>
          <a:p>
            <a:pPr marL="467601" indent="-467601"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Trade Gothic LT Std</a:t>
            </a:r>
          </a:p>
          <a:p>
            <a:pPr marL="467601" indent="-467601">
              <a:buFont typeface="Arial" panose="020B0604020202020204" pitchFamily="34" charset="0"/>
              <a:buChar char="•"/>
            </a:pPr>
            <a:r>
              <a:rPr lang="en-US" sz="3600" dirty="0" err="1">
                <a:latin typeface="Georgia" panose="02040502050405020303" pitchFamily="18" charset="0"/>
              </a:rPr>
              <a:t>Univers</a:t>
            </a:r>
            <a:r>
              <a:rPr lang="en-US" sz="3600" dirty="0">
                <a:latin typeface="Georgia" panose="02040502050405020303" pitchFamily="18" charset="0"/>
              </a:rPr>
              <a:t> LT Std</a:t>
            </a:r>
          </a:p>
          <a:p>
            <a:pPr marL="467601" indent="-467601"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Helvetica</a:t>
            </a:r>
          </a:p>
          <a:p>
            <a:r>
              <a:rPr lang="en-US" sz="3600" dirty="0">
                <a:latin typeface="Georgia" panose="02040502050405020303" pitchFamily="18" charset="0"/>
              </a:rPr>
              <a:t>Other fonts may be used but should be easy to read and professional.</a:t>
            </a:r>
          </a:p>
          <a:p>
            <a:r>
              <a:rPr lang="en-US" sz="3600" dirty="0">
                <a:latin typeface="Georgia" panose="02040502050405020303" pitchFamily="18" charset="0"/>
              </a:rPr>
              <a:t>See the </a:t>
            </a:r>
            <a:r>
              <a:rPr lang="en-US" sz="3600" dirty="0">
                <a:latin typeface="Georgia" panose="02040502050405020303" pitchFamily="18" charset="0"/>
                <a:hlinkClick r:id="rId3"/>
              </a:rPr>
              <a:t>WMed Identity Guide</a:t>
            </a:r>
            <a:r>
              <a:rPr lang="en-US" sz="3600" dirty="0">
                <a:latin typeface="Georgia" panose="02040502050405020303" pitchFamily="18" charset="0"/>
              </a:rPr>
              <a:t> for more information and Secondary/Accent colors.</a:t>
            </a:r>
          </a:p>
          <a:p>
            <a:r>
              <a:rPr lang="en-US" sz="3600" dirty="0">
                <a:solidFill>
                  <a:srgbClr val="FF0000"/>
                </a:solidFill>
                <a:latin typeface="Georgia" panose="02040502050405020303" pitchFamily="18" charset="0"/>
              </a:rPr>
              <a:t>When Submitting your file:</a:t>
            </a:r>
            <a:endParaRPr lang="en-US" sz="3600" dirty="0">
              <a:latin typeface="Georgia" panose="02040502050405020303" pitchFamily="18" charset="0"/>
            </a:endParaRPr>
          </a:p>
          <a:p>
            <a:r>
              <a:rPr lang="en-US" sz="3600" dirty="0">
                <a:latin typeface="Georgia" panose="02040502050405020303" pitchFamily="18" charset="0"/>
              </a:rPr>
              <a:t>The name MUST be the abstract ID, followed by the FIRST author’s last name.</a:t>
            </a:r>
          </a:p>
          <a:p>
            <a:r>
              <a:rPr lang="en-US" sz="3600" dirty="0">
                <a:latin typeface="Georgia" panose="02040502050405020303" pitchFamily="18" charset="0"/>
              </a:rPr>
              <a:t>EXAMPLE: 23.smith.pdf</a:t>
            </a:r>
          </a:p>
          <a:p>
            <a:r>
              <a:rPr lang="en-US" sz="3600" dirty="0">
                <a:latin typeface="Georgia" panose="02040502050405020303" pitchFamily="18" charset="0"/>
              </a:rPr>
              <a:t>A PowerPoint copy should always be retained. </a:t>
            </a:r>
          </a:p>
          <a:p>
            <a:r>
              <a:rPr lang="en-US" sz="3600" dirty="0">
                <a:latin typeface="Georgia" panose="02040502050405020303" pitchFamily="18" charset="0"/>
              </a:rPr>
              <a:t>Save as a .pdf for submission to printing.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D9C2959-6034-6188-200C-D31EB0981F84}"/>
              </a:ext>
            </a:extLst>
          </p:cNvPr>
          <p:cNvSpPr txBox="1">
            <a:spLocks/>
          </p:cNvSpPr>
          <p:nvPr/>
        </p:nvSpPr>
        <p:spPr>
          <a:xfrm>
            <a:off x="13727606" y="23085468"/>
            <a:ext cx="10996398" cy="1407274"/>
          </a:xfrm>
          <a:prstGeom prst="rect">
            <a:avLst/>
          </a:prstGeom>
          <a:noFill/>
        </p:spPr>
        <p:txBody>
          <a:bodyPr wrap="square" lIns="74815" tIns="117818" bIns="88364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3273" b="1" dirty="0">
                <a:latin typeface="Georgia" panose="02040502050405020303" pitchFamily="18" charset="0"/>
              </a:rPr>
              <a:t>Figure 1: </a:t>
            </a:r>
            <a:r>
              <a:rPr lang="en-US" sz="3273" dirty="0">
                <a:latin typeface="Georgia" panose="02040502050405020303" pitchFamily="18" charset="0"/>
              </a:rPr>
              <a:t>WMed approved color palette.</a:t>
            </a:r>
          </a:p>
        </p:txBody>
      </p:sp>
      <p:pic>
        <p:nvPicPr>
          <p:cNvPr id="36" name="Picture 3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893AB025-687A-B241-9FD9-86B39F2B8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0641" y="12167115"/>
            <a:ext cx="11019661" cy="11130437"/>
          </a:xfrm>
          <a:prstGeom prst="rect">
            <a:avLst/>
          </a:prstGeom>
        </p:spPr>
      </p:pic>
      <p:sp>
        <p:nvSpPr>
          <p:cNvPr id="40" name="Title 1">
            <a:extLst>
              <a:ext uri="{FF2B5EF4-FFF2-40B4-BE49-F238E27FC236}">
                <a16:creationId xmlns:a16="http://schemas.microsoft.com/office/drawing/2014/main" id="{AFD44DB4-F03E-2D79-7C7D-FBCFD86F4E95}"/>
              </a:ext>
            </a:extLst>
          </p:cNvPr>
          <p:cNvSpPr txBox="1">
            <a:spLocks/>
          </p:cNvSpPr>
          <p:nvPr/>
        </p:nvSpPr>
        <p:spPr>
          <a:xfrm>
            <a:off x="26011012" y="24633471"/>
            <a:ext cx="11699030" cy="4029076"/>
          </a:xfrm>
          <a:prstGeom prst="rect">
            <a:avLst/>
          </a:prstGeom>
        </p:spPr>
        <p:txBody>
          <a:bodyPr wrap="square" lIns="74815" tIns="74815" bIns="74815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67601" indent="-46760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Simple is good, don’t make things crowded.</a:t>
            </a:r>
          </a:p>
          <a:p>
            <a:pPr marL="467601" indent="-46760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Make important information stand out (Bullets and numbering can improve readability)</a:t>
            </a:r>
          </a:p>
          <a:p>
            <a:pPr marL="467601" indent="-46760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Pay attention to spacing. </a:t>
            </a:r>
          </a:p>
          <a:p>
            <a:pPr marL="467601" indent="-46760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Keep uniform distances down the column and in each section.</a:t>
            </a:r>
          </a:p>
          <a:p>
            <a:pPr marL="467601" indent="-46760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Do not alter the WMed logo.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71EC4E9-730F-36F9-27E5-F0728FA788EC}"/>
              </a:ext>
            </a:extLst>
          </p:cNvPr>
          <p:cNvSpPr/>
          <p:nvPr/>
        </p:nvSpPr>
        <p:spPr>
          <a:xfrm flipV="1">
            <a:off x="200191" y="5334586"/>
            <a:ext cx="38052000" cy="204154"/>
          </a:xfrm>
          <a:prstGeom prst="rect">
            <a:avLst/>
          </a:prstGeom>
          <a:solidFill>
            <a:srgbClr val="3F29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F82261-20BF-5351-9AF5-783D735DCF8A}"/>
              </a:ext>
            </a:extLst>
          </p:cNvPr>
          <p:cNvSpPr txBox="1"/>
          <p:nvPr/>
        </p:nvSpPr>
        <p:spPr>
          <a:xfrm>
            <a:off x="7189251" y="868386"/>
            <a:ext cx="24011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Georgia" panose="02040502050405020303" pitchFamily="18" charset="0"/>
              </a:rPr>
              <a:t>This Scientific Poster Template Is Provided By WMed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2CA13A-FEEE-C471-1129-2347E7FBF793}"/>
              </a:ext>
            </a:extLst>
          </p:cNvPr>
          <p:cNvSpPr txBox="1"/>
          <p:nvPr/>
        </p:nvSpPr>
        <p:spPr>
          <a:xfrm>
            <a:off x="5994400" y="2826702"/>
            <a:ext cx="26303099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100" dirty="0">
                <a:latin typeface="Georgia" panose="02040502050405020303" pitchFamily="18" charset="0"/>
              </a:rPr>
              <a:t>Presenting author name </a:t>
            </a:r>
            <a:r>
              <a:rPr lang="en-US" sz="5100" u="sng" dirty="0">
                <a:latin typeface="Georgia" panose="02040502050405020303" pitchFamily="18" charset="0"/>
              </a:rPr>
              <a:t>(Underline)</a:t>
            </a:r>
            <a:r>
              <a:rPr lang="en-US" sz="5100" dirty="0">
                <a:latin typeface="Georgia" panose="02040502050405020303" pitchFamily="18" charset="0"/>
              </a:rPr>
              <a:t>, other co-author’s names: 51-point, centered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E19AF3-912F-2BCA-0AF6-BC852A7A5C3D}"/>
              </a:ext>
            </a:extLst>
          </p:cNvPr>
          <p:cNvSpPr txBox="1"/>
          <p:nvPr/>
        </p:nvSpPr>
        <p:spPr>
          <a:xfrm>
            <a:off x="7189250" y="4216343"/>
            <a:ext cx="2401160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500" dirty="0">
                <a:latin typeface="Georgia" panose="02040502050405020303" pitchFamily="18" charset="0"/>
                <a:ea typeface="Calibri" panose="020F0502020204030204" pitchFamily="34" charset="0"/>
              </a:rPr>
              <a:t>Affiliation: department and/or program, institution, city, state: 45-point, centered</a:t>
            </a:r>
            <a:r>
              <a:rPr lang="en-US" sz="4500" dirty="0"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64C1B5-0CCA-4C56-6804-6019DC08F5B6}"/>
              </a:ext>
            </a:extLst>
          </p:cNvPr>
          <p:cNvSpPr txBox="1">
            <a:spLocks/>
          </p:cNvSpPr>
          <p:nvPr/>
        </p:nvSpPr>
        <p:spPr>
          <a:xfrm>
            <a:off x="13310538" y="25035098"/>
            <a:ext cx="11979504" cy="4583074"/>
          </a:xfrm>
          <a:prstGeom prst="rect">
            <a:avLst/>
          </a:prstGeom>
        </p:spPr>
        <p:txBody>
          <a:bodyPr wrap="square" lIns="74815" tIns="74815" bIns="74815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67601" indent="-46760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Lorem ipsum dolor sit amet, consectetur adipiscing elit, sed do eiusmod tempor incididunt ut labore et dolore magna </a:t>
            </a:r>
            <a:r>
              <a:rPr lang="en-US" sz="3600" dirty="0" err="1">
                <a:latin typeface="Georgia" panose="02040502050405020303" pitchFamily="18" charset="0"/>
              </a:rPr>
              <a:t>aliqua</a:t>
            </a:r>
            <a:r>
              <a:rPr lang="en-US" sz="3600" dirty="0">
                <a:latin typeface="Georgia" panose="02040502050405020303" pitchFamily="18" charset="0"/>
              </a:rPr>
              <a:t>.</a:t>
            </a:r>
          </a:p>
          <a:p>
            <a:pPr marL="467601" indent="-46760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Ut enim ad minim veniam, quis nostrud exercitation ullamco laboris nisi </a:t>
            </a:r>
            <a:r>
              <a:rPr lang="en-US" sz="3600" dirty="0" err="1">
                <a:latin typeface="Georgia" panose="02040502050405020303" pitchFamily="18" charset="0"/>
              </a:rPr>
              <a:t>ut</a:t>
            </a:r>
            <a:r>
              <a:rPr lang="en-US" sz="3600" dirty="0">
                <a:latin typeface="Georgia" panose="02040502050405020303" pitchFamily="18" charset="0"/>
              </a:rPr>
              <a:t> </a:t>
            </a:r>
            <a:r>
              <a:rPr lang="en-US" sz="3600" dirty="0" err="1">
                <a:latin typeface="Georgia" panose="02040502050405020303" pitchFamily="18" charset="0"/>
              </a:rPr>
              <a:t>aliquip</a:t>
            </a:r>
            <a:r>
              <a:rPr lang="en-US" sz="3600" dirty="0">
                <a:latin typeface="Georgia" panose="02040502050405020303" pitchFamily="18" charset="0"/>
              </a:rPr>
              <a:t>. </a:t>
            </a:r>
          </a:p>
          <a:p>
            <a:pPr marL="467601" indent="-46760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Duis aute irure dolor in reprehenderit in voluptate velit esse cillum dolore eu fugiat nulla </a:t>
            </a:r>
            <a:r>
              <a:rPr lang="en-US" sz="3600" dirty="0" err="1">
                <a:latin typeface="Georgia" panose="02040502050405020303" pitchFamily="18" charset="0"/>
              </a:rPr>
              <a:t>pariatur</a:t>
            </a:r>
            <a:r>
              <a:rPr lang="en-US" sz="3600" dirty="0">
                <a:latin typeface="Georgia" panose="02040502050405020303" pitchFamily="18" charset="0"/>
              </a:rPr>
              <a:t>.</a:t>
            </a:r>
          </a:p>
          <a:p>
            <a:pPr marL="467601" indent="-46760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Georgia" panose="02040502050405020303" pitchFamily="18" charset="0"/>
              </a:rPr>
              <a:t>Excepteur</a:t>
            </a:r>
            <a:r>
              <a:rPr lang="en-US" sz="3600" dirty="0">
                <a:latin typeface="Georgia" panose="02040502050405020303" pitchFamily="18" charset="0"/>
              </a:rPr>
              <a:t> sint occaecat cupidatat non </a:t>
            </a:r>
            <a:r>
              <a:rPr lang="en-US" sz="3600" dirty="0" err="1">
                <a:latin typeface="Georgia" panose="02040502050405020303" pitchFamily="18" charset="0"/>
              </a:rPr>
              <a:t>proident</a:t>
            </a:r>
            <a:r>
              <a:rPr lang="en-US" sz="3600" dirty="0"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D5B969B1-3834-17FB-4136-99313452F2EF}"/>
              </a:ext>
            </a:extLst>
          </p:cNvPr>
          <p:cNvSpPr txBox="1">
            <a:spLocks/>
          </p:cNvSpPr>
          <p:nvPr/>
        </p:nvSpPr>
        <p:spPr>
          <a:xfrm>
            <a:off x="25922244" y="11876126"/>
            <a:ext cx="11979504" cy="4583074"/>
          </a:xfrm>
          <a:prstGeom prst="rect">
            <a:avLst/>
          </a:prstGeom>
        </p:spPr>
        <p:txBody>
          <a:bodyPr wrap="square" lIns="74815" tIns="74815" bIns="74815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67601" indent="-46760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Lorem ipsum dolor sit amet, consectetur adipiscing elit, sed do eiusmod tempor incididunt ut labore et dolore magna </a:t>
            </a:r>
            <a:r>
              <a:rPr lang="en-US" sz="3600" dirty="0" err="1">
                <a:latin typeface="Georgia" panose="02040502050405020303" pitchFamily="18" charset="0"/>
              </a:rPr>
              <a:t>aliqua</a:t>
            </a:r>
            <a:r>
              <a:rPr lang="en-US" sz="3600" dirty="0">
                <a:latin typeface="Georgia" panose="02040502050405020303" pitchFamily="18" charset="0"/>
              </a:rPr>
              <a:t>.</a:t>
            </a:r>
          </a:p>
          <a:p>
            <a:pPr marL="467601" indent="-46760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Ut enim ad minim veniam, quis nostrud exercitation ullamco laboris nisi </a:t>
            </a:r>
            <a:r>
              <a:rPr lang="en-US" sz="3600" dirty="0" err="1">
                <a:latin typeface="Georgia" panose="02040502050405020303" pitchFamily="18" charset="0"/>
              </a:rPr>
              <a:t>ut</a:t>
            </a:r>
            <a:r>
              <a:rPr lang="en-US" sz="3600" dirty="0">
                <a:latin typeface="Georgia" panose="02040502050405020303" pitchFamily="18" charset="0"/>
              </a:rPr>
              <a:t> </a:t>
            </a:r>
            <a:r>
              <a:rPr lang="en-US" sz="3600" dirty="0" err="1">
                <a:latin typeface="Georgia" panose="02040502050405020303" pitchFamily="18" charset="0"/>
              </a:rPr>
              <a:t>aliquip</a:t>
            </a:r>
            <a:r>
              <a:rPr lang="en-US" sz="3600" dirty="0">
                <a:latin typeface="Georgia" panose="02040502050405020303" pitchFamily="18" charset="0"/>
              </a:rPr>
              <a:t>. </a:t>
            </a:r>
          </a:p>
          <a:p>
            <a:pPr marL="467601" indent="-46760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Duis aute irure dolor in reprehenderit in voluptate velit esse cillum dolore eu fugiat nulla </a:t>
            </a:r>
            <a:r>
              <a:rPr lang="en-US" sz="3600" dirty="0" err="1">
                <a:latin typeface="Georgia" panose="02040502050405020303" pitchFamily="18" charset="0"/>
              </a:rPr>
              <a:t>pariatur</a:t>
            </a:r>
            <a:r>
              <a:rPr lang="en-US" sz="3600" dirty="0">
                <a:latin typeface="Georgia" panose="02040502050405020303" pitchFamily="18" charset="0"/>
              </a:rPr>
              <a:t>.</a:t>
            </a:r>
          </a:p>
          <a:p>
            <a:pPr marL="467601" indent="-46760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Georgia" panose="02040502050405020303" pitchFamily="18" charset="0"/>
              </a:rPr>
              <a:t>Excepteur</a:t>
            </a:r>
            <a:r>
              <a:rPr lang="en-US" sz="3600" dirty="0">
                <a:latin typeface="Georgia" panose="02040502050405020303" pitchFamily="18" charset="0"/>
              </a:rPr>
              <a:t> sint occaecat cupidatat non </a:t>
            </a:r>
            <a:r>
              <a:rPr lang="en-US" sz="3600" dirty="0" err="1">
                <a:latin typeface="Georgia" panose="02040502050405020303" pitchFamily="18" charset="0"/>
              </a:rPr>
              <a:t>proident</a:t>
            </a:r>
            <a:r>
              <a:rPr lang="en-US" sz="3600" dirty="0"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18417324-A797-FE57-BAE9-68962B564000}"/>
              </a:ext>
            </a:extLst>
          </p:cNvPr>
          <p:cNvSpPr txBox="1">
            <a:spLocks/>
          </p:cNvSpPr>
          <p:nvPr/>
        </p:nvSpPr>
        <p:spPr>
          <a:xfrm>
            <a:off x="25922244" y="18269571"/>
            <a:ext cx="11979504" cy="4583074"/>
          </a:xfrm>
          <a:prstGeom prst="rect">
            <a:avLst/>
          </a:prstGeom>
        </p:spPr>
        <p:txBody>
          <a:bodyPr wrap="square" lIns="74815" tIns="74815" bIns="74815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67601" indent="-46760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Lorem ipsum dolor sit amet, consectetur adipiscing elit, sed do eiusmod tempor incididunt ut labore et dolore magna </a:t>
            </a:r>
            <a:r>
              <a:rPr lang="en-US" sz="3600" dirty="0" err="1">
                <a:latin typeface="Georgia" panose="02040502050405020303" pitchFamily="18" charset="0"/>
              </a:rPr>
              <a:t>aliqua</a:t>
            </a:r>
            <a:r>
              <a:rPr lang="en-US" sz="3600" dirty="0">
                <a:latin typeface="Georgia" panose="02040502050405020303" pitchFamily="18" charset="0"/>
              </a:rPr>
              <a:t>.</a:t>
            </a:r>
          </a:p>
          <a:p>
            <a:pPr marL="467601" indent="-46760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Ut enim ad minim veniam, quis nostrud exercitation ullamco laboris nisi </a:t>
            </a:r>
            <a:r>
              <a:rPr lang="en-US" sz="3600" dirty="0" err="1">
                <a:latin typeface="Georgia" panose="02040502050405020303" pitchFamily="18" charset="0"/>
              </a:rPr>
              <a:t>ut</a:t>
            </a:r>
            <a:r>
              <a:rPr lang="en-US" sz="3600" dirty="0">
                <a:latin typeface="Georgia" panose="02040502050405020303" pitchFamily="18" charset="0"/>
              </a:rPr>
              <a:t> </a:t>
            </a:r>
            <a:r>
              <a:rPr lang="en-US" sz="3600" dirty="0" err="1">
                <a:latin typeface="Georgia" panose="02040502050405020303" pitchFamily="18" charset="0"/>
              </a:rPr>
              <a:t>aliquip</a:t>
            </a:r>
            <a:r>
              <a:rPr lang="en-US" sz="3600" dirty="0">
                <a:latin typeface="Georgia" panose="02040502050405020303" pitchFamily="18" charset="0"/>
              </a:rPr>
              <a:t>. </a:t>
            </a:r>
          </a:p>
          <a:p>
            <a:pPr marL="467601" indent="-46760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Duis aute irure dolor in reprehenderit in voluptate velit esse cillum dolore eu fugiat nulla </a:t>
            </a:r>
            <a:r>
              <a:rPr lang="en-US" sz="3600" dirty="0" err="1">
                <a:latin typeface="Georgia" panose="02040502050405020303" pitchFamily="18" charset="0"/>
              </a:rPr>
              <a:t>pariatur</a:t>
            </a:r>
            <a:r>
              <a:rPr lang="en-US" sz="3600" dirty="0">
                <a:latin typeface="Georgia" panose="02040502050405020303" pitchFamily="18" charset="0"/>
              </a:rPr>
              <a:t>.</a:t>
            </a:r>
          </a:p>
          <a:p>
            <a:pPr marL="467601" indent="-46760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Georgia" panose="02040502050405020303" pitchFamily="18" charset="0"/>
              </a:rPr>
              <a:t>Excepteur</a:t>
            </a:r>
            <a:r>
              <a:rPr lang="en-US" sz="3600" dirty="0">
                <a:latin typeface="Georgia" panose="02040502050405020303" pitchFamily="18" charset="0"/>
              </a:rPr>
              <a:t> sint occaecat cupidatat non </a:t>
            </a:r>
            <a:r>
              <a:rPr lang="en-US" sz="3600" dirty="0" err="1">
                <a:latin typeface="Georgia" panose="02040502050405020303" pitchFamily="18" charset="0"/>
              </a:rPr>
              <a:t>proident</a:t>
            </a:r>
            <a:r>
              <a:rPr lang="en-US" sz="3600" dirty="0"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E994DD1-7DDE-50A7-1BCE-1C575B6D6E42}"/>
              </a:ext>
            </a:extLst>
          </p:cNvPr>
          <p:cNvSpPr/>
          <p:nvPr/>
        </p:nvSpPr>
        <p:spPr>
          <a:xfrm>
            <a:off x="25913585" y="16951361"/>
            <a:ext cx="12060000" cy="921743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360381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2">
            <a:extLst>
              <a:ext uri="{FF2B5EF4-FFF2-40B4-BE49-F238E27FC236}">
                <a16:creationId xmlns:a16="http://schemas.microsoft.com/office/drawing/2014/main" id="{8ADEBE15-58D1-A04D-9676-9885EB6ED8B4}"/>
              </a:ext>
            </a:extLst>
          </p:cNvPr>
          <p:cNvSpPr txBox="1"/>
          <p:nvPr/>
        </p:nvSpPr>
        <p:spPr>
          <a:xfrm>
            <a:off x="10970436" y="633680"/>
            <a:ext cx="2682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Poster Title Here</a:t>
            </a:r>
          </a:p>
        </p:txBody>
      </p:sp>
      <p:sp>
        <p:nvSpPr>
          <p:cNvPr id="5" name="TextBox 62">
            <a:extLst>
              <a:ext uri="{FF2B5EF4-FFF2-40B4-BE49-F238E27FC236}">
                <a16:creationId xmlns:a16="http://schemas.microsoft.com/office/drawing/2014/main" id="{51E441F4-81E0-B146-8B17-A5B85BE77834}"/>
              </a:ext>
            </a:extLst>
          </p:cNvPr>
          <p:cNvSpPr txBox="1"/>
          <p:nvPr/>
        </p:nvSpPr>
        <p:spPr>
          <a:xfrm>
            <a:off x="10970436" y="2010926"/>
            <a:ext cx="26822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Presenting author name </a:t>
            </a:r>
            <a:r>
              <a:rPr lang="en-US" sz="6000" u="sng" dirty="0">
                <a:latin typeface="Georgia" panose="02040502050405020303" pitchFamily="18" charset="0"/>
              </a:rPr>
              <a:t>(Underline)</a:t>
            </a:r>
            <a:r>
              <a:rPr lang="en-US" sz="6000" dirty="0">
                <a:latin typeface="Georgia" panose="02040502050405020303" pitchFamily="18" charset="0"/>
              </a:rPr>
              <a:t>,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other co-author’s names</a:t>
            </a:r>
          </a:p>
        </p:txBody>
      </p:sp>
      <p:sp>
        <p:nvSpPr>
          <p:cNvPr id="6" name="TextBox 64">
            <a:extLst>
              <a:ext uri="{FF2B5EF4-FFF2-40B4-BE49-F238E27FC236}">
                <a16:creationId xmlns:a16="http://schemas.microsoft.com/office/drawing/2014/main" id="{9B5338DE-FB8B-8147-80A0-5379C6C81290}"/>
              </a:ext>
            </a:extLst>
          </p:cNvPr>
          <p:cNvSpPr txBox="1"/>
          <p:nvPr/>
        </p:nvSpPr>
        <p:spPr>
          <a:xfrm>
            <a:off x="10970436" y="3132806"/>
            <a:ext cx="26822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+mn-cs"/>
              </a:rPr>
              <a:t>Affiliation: Department and/or program, institution, city, state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EED6DFF-9956-23D5-A62B-458D8FA3F1C1}"/>
              </a:ext>
            </a:extLst>
          </p:cNvPr>
          <p:cNvSpPr txBox="1">
            <a:spLocks/>
          </p:cNvSpPr>
          <p:nvPr/>
        </p:nvSpPr>
        <p:spPr>
          <a:xfrm>
            <a:off x="-1714500" y="4150830"/>
            <a:ext cx="41558400" cy="1626756"/>
          </a:xfrm>
          <a:prstGeom prst="rect">
            <a:avLst/>
          </a:prstGeom>
        </p:spPr>
        <p:txBody>
          <a:bodyPr lIns="685800" tIns="685800" rIns="685800" bIns="685800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02336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State the key point or takeaway of your poster here. Add descriptive visuals and supporting data below.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286A327-D681-C879-360F-451B4EC96485}"/>
              </a:ext>
            </a:extLst>
          </p:cNvPr>
          <p:cNvSpPr txBox="1">
            <a:spLocks/>
          </p:cNvSpPr>
          <p:nvPr/>
        </p:nvSpPr>
        <p:spPr>
          <a:xfrm>
            <a:off x="915795" y="18931554"/>
            <a:ext cx="10476770" cy="5127566"/>
          </a:xfrm>
          <a:prstGeom prst="rect">
            <a:avLst/>
          </a:prstGeom>
        </p:spPr>
        <p:txBody>
          <a:bodyPr wrap="square" lIns="68580" tIns="68580" bIns="6858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When Submitting your file:</a:t>
            </a:r>
          </a:p>
          <a:p>
            <a:pPr marL="0" marR="0" lvl="0" indent="0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  <a:p>
            <a:pPr marL="428625" marR="0" lvl="0" indent="-428625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The file name should be 3-4 words of your title followed by the FIRST author’s last name.</a:t>
            </a:r>
          </a:p>
          <a:p>
            <a:pPr marL="428625" marR="0" lvl="0" indent="-428625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  <a:p>
            <a:pPr marL="428625" marR="0" lvl="0" indent="-428625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For research day the file name MUST be the abstract ID, followed by the FIRST author’s last name.</a:t>
            </a:r>
          </a:p>
          <a:p>
            <a:pPr marL="428625" marR="0" lvl="0" indent="-428625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EXAMPLE: 205_Smith.pdf</a:t>
            </a:r>
          </a:p>
          <a:p>
            <a:pPr marL="428625" marR="0" lvl="0" indent="-428625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  <a:p>
            <a:pPr marL="428625" marR="0" lvl="0" indent="-428625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A PowerPoint copy should always be retained. Save as a .pdf for submission to printing.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4F1A245-4A0B-0A9B-F428-6A0791D57F9D}"/>
              </a:ext>
            </a:extLst>
          </p:cNvPr>
          <p:cNvSpPr txBox="1">
            <a:spLocks/>
          </p:cNvSpPr>
          <p:nvPr/>
        </p:nvSpPr>
        <p:spPr>
          <a:xfrm>
            <a:off x="26135334" y="13562166"/>
            <a:ext cx="10568140" cy="1649619"/>
          </a:xfrm>
          <a:prstGeom prst="rect">
            <a:avLst/>
          </a:prstGeom>
        </p:spPr>
        <p:txBody>
          <a:bodyPr wrap="square" lIns="68580" tIns="68580" bIns="6858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9338965-8CCD-60AF-54D6-F17E657B9D38}"/>
              </a:ext>
            </a:extLst>
          </p:cNvPr>
          <p:cNvSpPr txBox="1">
            <a:spLocks/>
          </p:cNvSpPr>
          <p:nvPr/>
        </p:nvSpPr>
        <p:spPr>
          <a:xfrm>
            <a:off x="26131805" y="7864634"/>
            <a:ext cx="10496559" cy="1649619"/>
          </a:xfrm>
          <a:prstGeom prst="rect">
            <a:avLst/>
          </a:prstGeom>
        </p:spPr>
        <p:txBody>
          <a:bodyPr wrap="square" lIns="68580" tIns="68580" bIns="6858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Adipiscing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 elit, sed do eiusmod tempor incididunt ut labore et dolore magna aliqua. Ut enim ad minim veniam, quis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nostrud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 exercitation.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6502CB-1581-F910-1386-08847E026153}"/>
              </a:ext>
            </a:extLst>
          </p:cNvPr>
          <p:cNvSpPr/>
          <p:nvPr/>
        </p:nvSpPr>
        <p:spPr>
          <a:xfrm>
            <a:off x="804203" y="6483329"/>
            <a:ext cx="11658600" cy="871434"/>
          </a:xfrm>
          <a:prstGeom prst="rect">
            <a:avLst/>
          </a:prstGeom>
          <a:solidFill>
            <a:srgbClr val="512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Introduction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72FF0C-2890-C860-07F7-52FC1A0997A9}"/>
              </a:ext>
            </a:extLst>
          </p:cNvPr>
          <p:cNvSpPr/>
          <p:nvPr/>
        </p:nvSpPr>
        <p:spPr>
          <a:xfrm>
            <a:off x="804203" y="17476516"/>
            <a:ext cx="11658600" cy="871434"/>
          </a:xfrm>
          <a:prstGeom prst="rect">
            <a:avLst/>
          </a:prstGeom>
          <a:solidFill>
            <a:srgbClr val="512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Methods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14B054-A552-674F-0B68-66DDACEF55AC}"/>
              </a:ext>
            </a:extLst>
          </p:cNvPr>
          <p:cNvSpPr/>
          <p:nvPr/>
        </p:nvSpPr>
        <p:spPr>
          <a:xfrm>
            <a:off x="13368528" y="6464938"/>
            <a:ext cx="11658600" cy="871434"/>
          </a:xfrm>
          <a:prstGeom prst="rect">
            <a:avLst/>
          </a:prstGeom>
          <a:solidFill>
            <a:srgbClr val="512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Results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3356E2-9B94-155D-85DB-0D817617C055}"/>
              </a:ext>
            </a:extLst>
          </p:cNvPr>
          <p:cNvSpPr/>
          <p:nvPr/>
        </p:nvSpPr>
        <p:spPr>
          <a:xfrm>
            <a:off x="25838416" y="12264265"/>
            <a:ext cx="11658600" cy="871434"/>
          </a:xfrm>
          <a:prstGeom prst="rect">
            <a:avLst/>
          </a:prstGeom>
          <a:solidFill>
            <a:srgbClr val="512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References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A721D8-A9E2-B076-017E-15F037E1CA03}"/>
              </a:ext>
            </a:extLst>
          </p:cNvPr>
          <p:cNvSpPr/>
          <p:nvPr/>
        </p:nvSpPr>
        <p:spPr>
          <a:xfrm>
            <a:off x="25838417" y="6483329"/>
            <a:ext cx="11658600" cy="871434"/>
          </a:xfrm>
          <a:prstGeom prst="rect">
            <a:avLst/>
          </a:prstGeom>
          <a:solidFill>
            <a:srgbClr val="512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Acknowledgement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C6A696-7DFA-DB29-7038-3451BD25DE50}"/>
              </a:ext>
            </a:extLst>
          </p:cNvPr>
          <p:cNvSpPr/>
          <p:nvPr/>
        </p:nvSpPr>
        <p:spPr>
          <a:xfrm>
            <a:off x="830529" y="25501145"/>
            <a:ext cx="11658600" cy="871434"/>
          </a:xfrm>
          <a:prstGeom prst="rect">
            <a:avLst/>
          </a:prstGeom>
          <a:solidFill>
            <a:srgbClr val="512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Conclusion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32FC0B-28F8-2151-9422-EDBD228F6821}"/>
              </a:ext>
            </a:extLst>
          </p:cNvPr>
          <p:cNvSpPr txBox="1"/>
          <p:nvPr/>
        </p:nvSpPr>
        <p:spPr>
          <a:xfrm>
            <a:off x="893453" y="7918644"/>
            <a:ext cx="10475130" cy="8775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WMed Recommended Fonts: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(Some of these fonts may not be available on your computer.)</a:t>
            </a:r>
          </a:p>
          <a:p>
            <a:pPr marL="428625" marR="0" lvl="0" indent="-4286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New Caledonia LT Std</a:t>
            </a:r>
          </a:p>
          <a:p>
            <a:pPr marL="428625" marR="0" lvl="0" indent="-4286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Georgia</a:t>
            </a:r>
          </a:p>
          <a:p>
            <a:pPr marL="428625" marR="0" lvl="0" indent="-4286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Trade Gothic LT Std</a:t>
            </a:r>
          </a:p>
          <a:p>
            <a:pPr marL="428625" marR="0" lvl="0" indent="-4286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Univers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LT Std</a:t>
            </a:r>
          </a:p>
          <a:p>
            <a:pPr marL="428625" marR="0" lvl="0" indent="-4286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Helvetica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Other fonts may be used but should be easy to read and professional.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See the 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hlinkClick r:id="rId3"/>
              </a:rPr>
              <a:t>WMed Identity Guide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for more information and Secondary/Accent colors.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Please read this paper for more tips: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https://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qrco.de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/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bcrgjy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91000D13-EFA9-E620-721C-C754D7C20E41}"/>
              </a:ext>
            </a:extLst>
          </p:cNvPr>
          <p:cNvSpPr txBox="1">
            <a:spLocks/>
          </p:cNvSpPr>
          <p:nvPr/>
        </p:nvSpPr>
        <p:spPr>
          <a:xfrm>
            <a:off x="13344305" y="20953941"/>
            <a:ext cx="9019347" cy="1229387"/>
          </a:xfrm>
          <a:prstGeom prst="rect">
            <a:avLst/>
          </a:prstGeom>
          <a:noFill/>
        </p:spPr>
        <p:txBody>
          <a:bodyPr wrap="square" lIns="68580" tIns="108000" bIns="81000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02336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Figure 1: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WMed approved color palette.</a:t>
            </a:r>
          </a:p>
        </p:txBody>
      </p:sp>
      <p:graphicFrame>
        <p:nvGraphicFramePr>
          <p:cNvPr id="30" name="Table 16">
            <a:extLst>
              <a:ext uri="{FF2B5EF4-FFF2-40B4-BE49-F238E27FC236}">
                <a16:creationId xmlns:a16="http://schemas.microsoft.com/office/drawing/2014/main" id="{881A4C8C-A3FA-CA9A-34A1-D0B1188F4E56}"/>
              </a:ext>
            </a:extLst>
          </p:cNvPr>
          <p:cNvGraphicFramePr>
            <a:graphicFrameLocks noGrp="1"/>
          </p:cNvGraphicFramePr>
          <p:nvPr/>
        </p:nvGraphicFramePr>
        <p:xfrm>
          <a:off x="13095276" y="23139055"/>
          <a:ext cx="12207168" cy="32418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051792">
                  <a:extLst>
                    <a:ext uri="{9D8B030D-6E8A-4147-A177-3AD203B41FA5}">
                      <a16:colId xmlns:a16="http://schemas.microsoft.com/office/drawing/2014/main" val="3836872068"/>
                    </a:ext>
                  </a:extLst>
                </a:gridCol>
                <a:gridCol w="3051792">
                  <a:extLst>
                    <a:ext uri="{9D8B030D-6E8A-4147-A177-3AD203B41FA5}">
                      <a16:colId xmlns:a16="http://schemas.microsoft.com/office/drawing/2014/main" val="2501348781"/>
                    </a:ext>
                  </a:extLst>
                </a:gridCol>
                <a:gridCol w="3051792">
                  <a:extLst>
                    <a:ext uri="{9D8B030D-6E8A-4147-A177-3AD203B41FA5}">
                      <a16:colId xmlns:a16="http://schemas.microsoft.com/office/drawing/2014/main" val="539372988"/>
                    </a:ext>
                  </a:extLst>
                </a:gridCol>
                <a:gridCol w="3051792">
                  <a:extLst>
                    <a:ext uri="{9D8B030D-6E8A-4147-A177-3AD203B41FA5}">
                      <a16:colId xmlns:a16="http://schemas.microsoft.com/office/drawing/2014/main" val="1796329334"/>
                    </a:ext>
                  </a:extLst>
                </a:gridCol>
              </a:tblGrid>
              <a:tr h="648376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Heading 1</a:t>
                      </a:r>
                    </a:p>
                  </a:txBody>
                  <a:tcPr marL="77274" marR="77274" marT="38637" marB="38637" anchor="ctr">
                    <a:solidFill>
                      <a:srgbClr val="502C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100" dirty="0"/>
                        <a:t>Heading 2</a:t>
                      </a:r>
                    </a:p>
                  </a:txBody>
                  <a:tcPr marL="77274" marR="77274" marT="38637" marB="38637" anchor="ctr">
                    <a:solidFill>
                      <a:srgbClr val="502C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100" dirty="0"/>
                        <a:t>Heading 3</a:t>
                      </a:r>
                    </a:p>
                  </a:txBody>
                  <a:tcPr marL="77274" marR="77274" marT="38637" marB="38637" anchor="ctr">
                    <a:solidFill>
                      <a:srgbClr val="502C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100" dirty="0"/>
                        <a:t>Heading 4</a:t>
                      </a:r>
                    </a:p>
                  </a:txBody>
                  <a:tcPr marL="77274" marR="77274" marT="38637" marB="38637" anchor="ctr">
                    <a:solidFill>
                      <a:srgbClr val="502C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912391"/>
                  </a:ext>
                </a:extLst>
              </a:tr>
              <a:tr h="648376"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extLst>
                  <a:ext uri="{0D108BD9-81ED-4DB2-BD59-A6C34878D82A}">
                    <a16:rowId xmlns:a16="http://schemas.microsoft.com/office/drawing/2014/main" val="1267735297"/>
                  </a:ext>
                </a:extLst>
              </a:tr>
              <a:tr h="648376"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extLst>
                  <a:ext uri="{0D108BD9-81ED-4DB2-BD59-A6C34878D82A}">
                    <a16:rowId xmlns:a16="http://schemas.microsoft.com/office/drawing/2014/main" val="2842230825"/>
                  </a:ext>
                </a:extLst>
              </a:tr>
              <a:tr h="648376"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extLst>
                  <a:ext uri="{0D108BD9-81ED-4DB2-BD59-A6C34878D82A}">
                    <a16:rowId xmlns:a16="http://schemas.microsoft.com/office/drawing/2014/main" val="4143137425"/>
                  </a:ext>
                </a:extLst>
              </a:tr>
              <a:tr h="648376"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extLst>
                  <a:ext uri="{0D108BD9-81ED-4DB2-BD59-A6C34878D82A}">
                    <a16:rowId xmlns:a16="http://schemas.microsoft.com/office/drawing/2014/main" val="255143560"/>
                  </a:ext>
                </a:extLst>
              </a:tr>
            </a:tbl>
          </a:graphicData>
        </a:graphic>
      </p:graphicFrame>
      <p:sp>
        <p:nvSpPr>
          <p:cNvPr id="31" name="Title 1">
            <a:extLst>
              <a:ext uri="{FF2B5EF4-FFF2-40B4-BE49-F238E27FC236}">
                <a16:creationId xmlns:a16="http://schemas.microsoft.com/office/drawing/2014/main" id="{F2116D30-D838-E581-8BB9-BF09731A9D36}"/>
              </a:ext>
            </a:extLst>
          </p:cNvPr>
          <p:cNvSpPr txBox="1">
            <a:spLocks/>
          </p:cNvSpPr>
          <p:nvPr/>
        </p:nvSpPr>
        <p:spPr>
          <a:xfrm>
            <a:off x="13344305" y="26685200"/>
            <a:ext cx="9019347" cy="753545"/>
          </a:xfrm>
          <a:prstGeom prst="rect">
            <a:avLst/>
          </a:prstGeom>
          <a:noFill/>
        </p:spPr>
        <p:txBody>
          <a:bodyPr lIns="68580" tIns="68580" bIns="68580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02336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Table 1: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Sample table results</a:t>
            </a:r>
          </a:p>
        </p:txBody>
      </p:sp>
      <p:pic>
        <p:nvPicPr>
          <p:cNvPr id="32" name="Picture 3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F11BCEF1-419A-C4D3-DFBB-19C428BF2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4319" y="7718614"/>
            <a:ext cx="12200084" cy="1337430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A76F7AE3-CFE6-0650-9941-86F8377531D9}"/>
              </a:ext>
            </a:extLst>
          </p:cNvPr>
          <p:cNvSpPr txBox="1">
            <a:spLocks/>
          </p:cNvSpPr>
          <p:nvPr/>
        </p:nvSpPr>
        <p:spPr>
          <a:xfrm>
            <a:off x="870796" y="26759557"/>
            <a:ext cx="8697190" cy="4708981"/>
          </a:xfrm>
          <a:prstGeom prst="rect">
            <a:avLst/>
          </a:prstGeom>
        </p:spPr>
        <p:txBody>
          <a:bodyPr wrap="square" lIns="68580" tIns="68580" bIns="6858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8625" marR="0" lvl="0" indent="-428625" algn="l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Simple is good, don’t make things crowded.</a:t>
            </a:r>
          </a:p>
          <a:p>
            <a:pPr marL="428625" marR="0" lvl="0" indent="-428625" algn="l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Make important information stand out (Bullets and numbering can improve readability)</a:t>
            </a:r>
          </a:p>
          <a:p>
            <a:pPr marL="428625" marR="0" lvl="0" indent="-428625" algn="l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Pay attention to spacing. </a:t>
            </a:r>
          </a:p>
          <a:p>
            <a:pPr marL="428625" marR="0" lvl="0" indent="-428625" algn="l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Keep uniform distances down the column and in each section.</a:t>
            </a:r>
          </a:p>
          <a:p>
            <a:pPr marL="428625" marR="0" lvl="0" indent="-428625" algn="l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Do not alter the WMed logo.</a:t>
            </a:r>
          </a:p>
          <a:p>
            <a:pPr marL="428625" marR="0" lvl="0" indent="-428625" algn="l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Review your .pdf copy before submission.</a:t>
            </a:r>
          </a:p>
        </p:txBody>
      </p:sp>
    </p:spTree>
    <p:extLst>
      <p:ext uri="{BB962C8B-B14F-4D97-AF65-F5344CB8AC3E}">
        <p14:creationId xmlns:p14="http://schemas.microsoft.com/office/powerpoint/2010/main" val="1305736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2">
            <a:extLst>
              <a:ext uri="{FF2B5EF4-FFF2-40B4-BE49-F238E27FC236}">
                <a16:creationId xmlns:a16="http://schemas.microsoft.com/office/drawing/2014/main" id="{8ADEBE15-58D1-A04D-9676-9885EB6ED8B4}"/>
              </a:ext>
            </a:extLst>
          </p:cNvPr>
          <p:cNvSpPr txBox="1"/>
          <p:nvPr/>
        </p:nvSpPr>
        <p:spPr>
          <a:xfrm>
            <a:off x="10553700" y="665211"/>
            <a:ext cx="2682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Poster Title Here</a:t>
            </a:r>
          </a:p>
        </p:txBody>
      </p:sp>
      <p:sp>
        <p:nvSpPr>
          <p:cNvPr id="5" name="TextBox 62">
            <a:extLst>
              <a:ext uri="{FF2B5EF4-FFF2-40B4-BE49-F238E27FC236}">
                <a16:creationId xmlns:a16="http://schemas.microsoft.com/office/drawing/2014/main" id="{51E441F4-81E0-B146-8B17-A5B85BE77834}"/>
              </a:ext>
            </a:extLst>
          </p:cNvPr>
          <p:cNvSpPr txBox="1"/>
          <p:nvPr/>
        </p:nvSpPr>
        <p:spPr>
          <a:xfrm>
            <a:off x="10553700" y="2105519"/>
            <a:ext cx="26822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Presenting author name </a:t>
            </a:r>
            <a:r>
              <a:rPr lang="en-US" sz="6000" u="sng" dirty="0">
                <a:latin typeface="Georgia" panose="02040502050405020303" pitchFamily="18" charset="0"/>
              </a:rPr>
              <a:t>(Underline)</a:t>
            </a:r>
            <a:r>
              <a:rPr lang="en-US" sz="6000" dirty="0">
                <a:latin typeface="Georgia" panose="02040502050405020303" pitchFamily="18" charset="0"/>
              </a:rPr>
              <a:t>,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other co-author’s names</a:t>
            </a:r>
          </a:p>
        </p:txBody>
      </p:sp>
      <p:sp>
        <p:nvSpPr>
          <p:cNvPr id="6" name="TextBox 64">
            <a:extLst>
              <a:ext uri="{FF2B5EF4-FFF2-40B4-BE49-F238E27FC236}">
                <a16:creationId xmlns:a16="http://schemas.microsoft.com/office/drawing/2014/main" id="{9B5338DE-FB8B-8147-80A0-5379C6C81290}"/>
              </a:ext>
            </a:extLst>
          </p:cNvPr>
          <p:cNvSpPr txBox="1"/>
          <p:nvPr/>
        </p:nvSpPr>
        <p:spPr>
          <a:xfrm>
            <a:off x="10553700" y="3227399"/>
            <a:ext cx="26822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+mn-cs"/>
              </a:rPr>
              <a:t>Affiliation: Department and/or program, institution, city, state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EED6DFF-9956-23D5-A62B-458D8FA3F1C1}"/>
              </a:ext>
            </a:extLst>
          </p:cNvPr>
          <p:cNvSpPr txBox="1">
            <a:spLocks/>
          </p:cNvSpPr>
          <p:nvPr/>
        </p:nvSpPr>
        <p:spPr>
          <a:xfrm>
            <a:off x="-1714500" y="5349008"/>
            <a:ext cx="41558400" cy="1626756"/>
          </a:xfrm>
          <a:prstGeom prst="rect">
            <a:avLst/>
          </a:prstGeom>
        </p:spPr>
        <p:txBody>
          <a:bodyPr lIns="685800" tIns="685800" rIns="685800" bIns="685800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02336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State the key point or takeaway of your poster here. Add descriptive visuals and supporting data below.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286A327-D681-C879-360F-451B4EC96485}"/>
              </a:ext>
            </a:extLst>
          </p:cNvPr>
          <p:cNvSpPr txBox="1">
            <a:spLocks/>
          </p:cNvSpPr>
          <p:nvPr/>
        </p:nvSpPr>
        <p:spPr>
          <a:xfrm>
            <a:off x="915795" y="19467581"/>
            <a:ext cx="10476770" cy="5127566"/>
          </a:xfrm>
          <a:prstGeom prst="rect">
            <a:avLst/>
          </a:prstGeom>
        </p:spPr>
        <p:txBody>
          <a:bodyPr wrap="square" lIns="68580" tIns="68580" bIns="6858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When Submitting your file:</a:t>
            </a:r>
          </a:p>
          <a:p>
            <a:pPr marL="0" marR="0" lvl="0" indent="0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  <a:p>
            <a:pPr marL="428625" marR="0" lvl="0" indent="-428625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The file name should be 3-4 words of your title followed by the FIRST author’s last name.</a:t>
            </a:r>
          </a:p>
          <a:p>
            <a:pPr marL="428625" marR="0" lvl="0" indent="-428625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  <a:p>
            <a:pPr marL="428625" marR="0" lvl="0" indent="-428625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For research day the file name MUST be the abstract ID, followed by the FIRST author’s last name.</a:t>
            </a:r>
          </a:p>
          <a:p>
            <a:pPr marL="428625" marR="0" lvl="0" indent="-428625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EXAMPLE: 205_Smith.pdf</a:t>
            </a:r>
          </a:p>
          <a:p>
            <a:pPr marL="428625" marR="0" lvl="0" indent="-428625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  <a:p>
            <a:pPr marL="428625" marR="0" lvl="0" indent="-428625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A PowerPoint copy should always be retained. Save as a .pdf for submission to printing.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4F1A245-4A0B-0A9B-F428-6A0791D57F9D}"/>
              </a:ext>
            </a:extLst>
          </p:cNvPr>
          <p:cNvSpPr txBox="1">
            <a:spLocks/>
          </p:cNvSpPr>
          <p:nvPr/>
        </p:nvSpPr>
        <p:spPr>
          <a:xfrm>
            <a:off x="26135334" y="14098193"/>
            <a:ext cx="10568140" cy="1649619"/>
          </a:xfrm>
          <a:prstGeom prst="rect">
            <a:avLst/>
          </a:prstGeom>
        </p:spPr>
        <p:txBody>
          <a:bodyPr wrap="square" lIns="68580" tIns="68580" bIns="6858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9338965-8CCD-60AF-54D6-F17E657B9D38}"/>
              </a:ext>
            </a:extLst>
          </p:cNvPr>
          <p:cNvSpPr txBox="1">
            <a:spLocks/>
          </p:cNvSpPr>
          <p:nvPr/>
        </p:nvSpPr>
        <p:spPr>
          <a:xfrm>
            <a:off x="26131805" y="8400661"/>
            <a:ext cx="10496559" cy="1649619"/>
          </a:xfrm>
          <a:prstGeom prst="rect">
            <a:avLst/>
          </a:prstGeom>
        </p:spPr>
        <p:txBody>
          <a:bodyPr wrap="square" lIns="68580" tIns="68580" bIns="6858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Adipiscing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 elit, sed do eiusmod tempor incididunt ut labore et dolore magna aliqua. Ut enim ad minim veniam, quis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nostrud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 exercitation.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6502CB-1581-F910-1386-08847E026153}"/>
              </a:ext>
            </a:extLst>
          </p:cNvPr>
          <p:cNvSpPr/>
          <p:nvPr/>
        </p:nvSpPr>
        <p:spPr>
          <a:xfrm>
            <a:off x="366876" y="7019356"/>
            <a:ext cx="12200083" cy="871434"/>
          </a:xfrm>
          <a:prstGeom prst="rect">
            <a:avLst/>
          </a:prstGeom>
          <a:solidFill>
            <a:srgbClr val="512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Introduction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72FF0C-2890-C860-07F7-52FC1A0997A9}"/>
              </a:ext>
            </a:extLst>
          </p:cNvPr>
          <p:cNvSpPr/>
          <p:nvPr/>
        </p:nvSpPr>
        <p:spPr>
          <a:xfrm>
            <a:off x="366876" y="18012543"/>
            <a:ext cx="12200083" cy="871434"/>
          </a:xfrm>
          <a:prstGeom prst="rect">
            <a:avLst/>
          </a:prstGeom>
          <a:solidFill>
            <a:srgbClr val="512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Methods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14B054-A552-674F-0B68-66DDACEF55AC}"/>
              </a:ext>
            </a:extLst>
          </p:cNvPr>
          <p:cNvSpPr/>
          <p:nvPr/>
        </p:nvSpPr>
        <p:spPr>
          <a:xfrm>
            <a:off x="13103352" y="7000965"/>
            <a:ext cx="12200083" cy="871434"/>
          </a:xfrm>
          <a:prstGeom prst="rect">
            <a:avLst/>
          </a:prstGeom>
          <a:solidFill>
            <a:srgbClr val="512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Results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3356E2-9B94-155D-85DB-0D817617C055}"/>
              </a:ext>
            </a:extLst>
          </p:cNvPr>
          <p:cNvSpPr/>
          <p:nvPr/>
        </p:nvSpPr>
        <p:spPr>
          <a:xfrm>
            <a:off x="25838416" y="12800292"/>
            <a:ext cx="12200083" cy="871434"/>
          </a:xfrm>
          <a:prstGeom prst="rect">
            <a:avLst/>
          </a:prstGeom>
          <a:solidFill>
            <a:srgbClr val="512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References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A721D8-A9E2-B076-017E-15F037E1CA03}"/>
              </a:ext>
            </a:extLst>
          </p:cNvPr>
          <p:cNvSpPr/>
          <p:nvPr/>
        </p:nvSpPr>
        <p:spPr>
          <a:xfrm>
            <a:off x="25838417" y="7019356"/>
            <a:ext cx="12200083" cy="871434"/>
          </a:xfrm>
          <a:prstGeom prst="rect">
            <a:avLst/>
          </a:prstGeom>
          <a:solidFill>
            <a:srgbClr val="512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Acknowledgement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C6A696-7DFA-DB29-7038-3451BD25DE50}"/>
              </a:ext>
            </a:extLst>
          </p:cNvPr>
          <p:cNvSpPr/>
          <p:nvPr/>
        </p:nvSpPr>
        <p:spPr>
          <a:xfrm>
            <a:off x="393202" y="26037172"/>
            <a:ext cx="12200083" cy="871434"/>
          </a:xfrm>
          <a:prstGeom prst="rect">
            <a:avLst/>
          </a:prstGeom>
          <a:solidFill>
            <a:srgbClr val="512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Conclusion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32FC0B-28F8-2151-9422-EDBD228F6821}"/>
              </a:ext>
            </a:extLst>
          </p:cNvPr>
          <p:cNvSpPr txBox="1"/>
          <p:nvPr/>
        </p:nvSpPr>
        <p:spPr>
          <a:xfrm>
            <a:off x="893453" y="8454671"/>
            <a:ext cx="10475130" cy="8775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WMed Recommended Fonts: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(Some of these fonts may not be available on your computer.)</a:t>
            </a:r>
          </a:p>
          <a:p>
            <a:pPr marL="428625" marR="0" lvl="0" indent="-4286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New Caledonia LT Std</a:t>
            </a:r>
          </a:p>
          <a:p>
            <a:pPr marL="428625" marR="0" lvl="0" indent="-4286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Georgia</a:t>
            </a:r>
          </a:p>
          <a:p>
            <a:pPr marL="428625" marR="0" lvl="0" indent="-4286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Trade Gothic LT Std</a:t>
            </a:r>
          </a:p>
          <a:p>
            <a:pPr marL="428625" marR="0" lvl="0" indent="-4286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Univers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LT Std</a:t>
            </a:r>
          </a:p>
          <a:p>
            <a:pPr marL="428625" marR="0" lvl="0" indent="-4286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Helvetica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Other fonts may be used but should be easy to read and professional.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See the 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hlinkClick r:id="rId3"/>
              </a:rPr>
              <a:t>WMed Identity Guide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for more information and Secondary/Accent colors.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Please read this paper for more tips: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https://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qrco.de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/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bcrgjy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91000D13-EFA9-E620-721C-C754D7C20E41}"/>
              </a:ext>
            </a:extLst>
          </p:cNvPr>
          <p:cNvSpPr txBox="1">
            <a:spLocks/>
          </p:cNvSpPr>
          <p:nvPr/>
        </p:nvSpPr>
        <p:spPr>
          <a:xfrm>
            <a:off x="13344305" y="21489968"/>
            <a:ext cx="9019347" cy="1229387"/>
          </a:xfrm>
          <a:prstGeom prst="rect">
            <a:avLst/>
          </a:prstGeom>
          <a:noFill/>
        </p:spPr>
        <p:txBody>
          <a:bodyPr wrap="square" lIns="68580" tIns="108000" bIns="81000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02336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Figure 1: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WMed approved color palette.</a:t>
            </a:r>
          </a:p>
        </p:txBody>
      </p:sp>
      <p:graphicFrame>
        <p:nvGraphicFramePr>
          <p:cNvPr id="30" name="Table 16">
            <a:extLst>
              <a:ext uri="{FF2B5EF4-FFF2-40B4-BE49-F238E27FC236}">
                <a16:creationId xmlns:a16="http://schemas.microsoft.com/office/drawing/2014/main" id="{881A4C8C-A3FA-CA9A-34A1-D0B1188F4E56}"/>
              </a:ext>
            </a:extLst>
          </p:cNvPr>
          <p:cNvGraphicFramePr>
            <a:graphicFrameLocks noGrp="1"/>
          </p:cNvGraphicFramePr>
          <p:nvPr/>
        </p:nvGraphicFramePr>
        <p:xfrm>
          <a:off x="13095276" y="23675082"/>
          <a:ext cx="12207168" cy="32418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051792">
                  <a:extLst>
                    <a:ext uri="{9D8B030D-6E8A-4147-A177-3AD203B41FA5}">
                      <a16:colId xmlns:a16="http://schemas.microsoft.com/office/drawing/2014/main" val="3836872068"/>
                    </a:ext>
                  </a:extLst>
                </a:gridCol>
                <a:gridCol w="3051792">
                  <a:extLst>
                    <a:ext uri="{9D8B030D-6E8A-4147-A177-3AD203B41FA5}">
                      <a16:colId xmlns:a16="http://schemas.microsoft.com/office/drawing/2014/main" val="2501348781"/>
                    </a:ext>
                  </a:extLst>
                </a:gridCol>
                <a:gridCol w="3051792">
                  <a:extLst>
                    <a:ext uri="{9D8B030D-6E8A-4147-A177-3AD203B41FA5}">
                      <a16:colId xmlns:a16="http://schemas.microsoft.com/office/drawing/2014/main" val="539372988"/>
                    </a:ext>
                  </a:extLst>
                </a:gridCol>
                <a:gridCol w="3051792">
                  <a:extLst>
                    <a:ext uri="{9D8B030D-6E8A-4147-A177-3AD203B41FA5}">
                      <a16:colId xmlns:a16="http://schemas.microsoft.com/office/drawing/2014/main" val="1796329334"/>
                    </a:ext>
                  </a:extLst>
                </a:gridCol>
              </a:tblGrid>
              <a:tr h="648376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Heading 1</a:t>
                      </a:r>
                    </a:p>
                  </a:txBody>
                  <a:tcPr marL="77274" marR="77274" marT="38637" marB="38637" anchor="ctr">
                    <a:solidFill>
                      <a:srgbClr val="502C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100" dirty="0"/>
                        <a:t>Heading 2</a:t>
                      </a:r>
                    </a:p>
                  </a:txBody>
                  <a:tcPr marL="77274" marR="77274" marT="38637" marB="38637" anchor="ctr">
                    <a:solidFill>
                      <a:srgbClr val="502C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100" dirty="0"/>
                        <a:t>Heading 3</a:t>
                      </a:r>
                    </a:p>
                  </a:txBody>
                  <a:tcPr marL="77274" marR="77274" marT="38637" marB="38637" anchor="ctr">
                    <a:solidFill>
                      <a:srgbClr val="502C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100" dirty="0"/>
                        <a:t>Heading 4</a:t>
                      </a:r>
                    </a:p>
                  </a:txBody>
                  <a:tcPr marL="77274" marR="77274" marT="38637" marB="38637" anchor="ctr">
                    <a:solidFill>
                      <a:srgbClr val="502C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912391"/>
                  </a:ext>
                </a:extLst>
              </a:tr>
              <a:tr h="648376"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extLst>
                  <a:ext uri="{0D108BD9-81ED-4DB2-BD59-A6C34878D82A}">
                    <a16:rowId xmlns:a16="http://schemas.microsoft.com/office/drawing/2014/main" val="1267735297"/>
                  </a:ext>
                </a:extLst>
              </a:tr>
              <a:tr h="648376"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extLst>
                  <a:ext uri="{0D108BD9-81ED-4DB2-BD59-A6C34878D82A}">
                    <a16:rowId xmlns:a16="http://schemas.microsoft.com/office/drawing/2014/main" val="2842230825"/>
                  </a:ext>
                </a:extLst>
              </a:tr>
              <a:tr h="648376"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extLst>
                  <a:ext uri="{0D108BD9-81ED-4DB2-BD59-A6C34878D82A}">
                    <a16:rowId xmlns:a16="http://schemas.microsoft.com/office/drawing/2014/main" val="4143137425"/>
                  </a:ext>
                </a:extLst>
              </a:tr>
              <a:tr h="648376"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extLst>
                  <a:ext uri="{0D108BD9-81ED-4DB2-BD59-A6C34878D82A}">
                    <a16:rowId xmlns:a16="http://schemas.microsoft.com/office/drawing/2014/main" val="255143560"/>
                  </a:ext>
                </a:extLst>
              </a:tr>
            </a:tbl>
          </a:graphicData>
        </a:graphic>
      </p:graphicFrame>
      <p:sp>
        <p:nvSpPr>
          <p:cNvPr id="31" name="Title 1">
            <a:extLst>
              <a:ext uri="{FF2B5EF4-FFF2-40B4-BE49-F238E27FC236}">
                <a16:creationId xmlns:a16="http://schemas.microsoft.com/office/drawing/2014/main" id="{F2116D30-D838-E581-8BB9-BF09731A9D36}"/>
              </a:ext>
            </a:extLst>
          </p:cNvPr>
          <p:cNvSpPr txBox="1">
            <a:spLocks/>
          </p:cNvSpPr>
          <p:nvPr/>
        </p:nvSpPr>
        <p:spPr>
          <a:xfrm>
            <a:off x="13344305" y="27221227"/>
            <a:ext cx="9019347" cy="753545"/>
          </a:xfrm>
          <a:prstGeom prst="rect">
            <a:avLst/>
          </a:prstGeom>
          <a:noFill/>
        </p:spPr>
        <p:txBody>
          <a:bodyPr lIns="68580" tIns="68580" bIns="68580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02336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Table 1: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Sample table results</a:t>
            </a:r>
          </a:p>
        </p:txBody>
      </p:sp>
      <p:pic>
        <p:nvPicPr>
          <p:cNvPr id="32" name="Picture 3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F11BCEF1-419A-C4D3-DFBB-19C428BF2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4319" y="8254641"/>
            <a:ext cx="12200084" cy="1337430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A76F7AE3-CFE6-0650-9941-86F8377531D9}"/>
              </a:ext>
            </a:extLst>
          </p:cNvPr>
          <p:cNvSpPr txBox="1">
            <a:spLocks/>
          </p:cNvSpPr>
          <p:nvPr/>
        </p:nvSpPr>
        <p:spPr>
          <a:xfrm>
            <a:off x="870796" y="27295584"/>
            <a:ext cx="8697190" cy="4708981"/>
          </a:xfrm>
          <a:prstGeom prst="rect">
            <a:avLst/>
          </a:prstGeom>
        </p:spPr>
        <p:txBody>
          <a:bodyPr wrap="square" lIns="68580" tIns="68580" bIns="6858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8625" marR="0" lvl="0" indent="-428625" algn="l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Simple is good, don’t make things crowded.</a:t>
            </a:r>
          </a:p>
          <a:p>
            <a:pPr marL="428625" marR="0" lvl="0" indent="-428625" algn="l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Make important information stand out (Bullets and numbering can improve readability)</a:t>
            </a:r>
          </a:p>
          <a:p>
            <a:pPr marL="428625" marR="0" lvl="0" indent="-428625" algn="l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Pay attention to spacing. </a:t>
            </a:r>
          </a:p>
          <a:p>
            <a:pPr marL="428625" marR="0" lvl="0" indent="-428625" algn="l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Keep uniform distances down the column and in each section.</a:t>
            </a:r>
          </a:p>
          <a:p>
            <a:pPr marL="428625" marR="0" lvl="0" indent="-428625" algn="l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Do not alter the WMed logo.</a:t>
            </a:r>
          </a:p>
          <a:p>
            <a:pPr marL="428625" marR="0" lvl="0" indent="-428625" algn="l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Review your .pdf copy before submission.</a:t>
            </a:r>
          </a:p>
        </p:txBody>
      </p:sp>
    </p:spTree>
    <p:extLst>
      <p:ext uri="{BB962C8B-B14F-4D97-AF65-F5344CB8AC3E}">
        <p14:creationId xmlns:p14="http://schemas.microsoft.com/office/powerpoint/2010/main" val="1945244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2">
            <a:extLst>
              <a:ext uri="{FF2B5EF4-FFF2-40B4-BE49-F238E27FC236}">
                <a16:creationId xmlns:a16="http://schemas.microsoft.com/office/drawing/2014/main" id="{8ADEBE15-58D1-A04D-9676-9885EB6ED8B4}"/>
              </a:ext>
            </a:extLst>
          </p:cNvPr>
          <p:cNvSpPr txBox="1"/>
          <p:nvPr/>
        </p:nvSpPr>
        <p:spPr>
          <a:xfrm>
            <a:off x="6013231" y="633680"/>
            <a:ext cx="2682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Poster Title Here</a:t>
            </a:r>
          </a:p>
        </p:txBody>
      </p:sp>
      <p:sp>
        <p:nvSpPr>
          <p:cNvPr id="5" name="TextBox 62">
            <a:extLst>
              <a:ext uri="{FF2B5EF4-FFF2-40B4-BE49-F238E27FC236}">
                <a16:creationId xmlns:a16="http://schemas.microsoft.com/office/drawing/2014/main" id="{51E441F4-81E0-B146-8B17-A5B85BE77834}"/>
              </a:ext>
            </a:extLst>
          </p:cNvPr>
          <p:cNvSpPr txBox="1"/>
          <p:nvPr/>
        </p:nvSpPr>
        <p:spPr>
          <a:xfrm>
            <a:off x="6013231" y="2137050"/>
            <a:ext cx="26822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Presenting author name </a:t>
            </a:r>
            <a:r>
              <a:rPr lang="en-US" sz="6000" u="sng" dirty="0">
                <a:latin typeface="Georgia" panose="02040502050405020303" pitchFamily="18" charset="0"/>
              </a:rPr>
              <a:t>(Underline)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other co-author’s names</a:t>
            </a:r>
          </a:p>
        </p:txBody>
      </p:sp>
      <p:sp>
        <p:nvSpPr>
          <p:cNvPr id="6" name="TextBox 64">
            <a:extLst>
              <a:ext uri="{FF2B5EF4-FFF2-40B4-BE49-F238E27FC236}">
                <a16:creationId xmlns:a16="http://schemas.microsoft.com/office/drawing/2014/main" id="{9B5338DE-FB8B-8147-80A0-5379C6C81290}"/>
              </a:ext>
            </a:extLst>
          </p:cNvPr>
          <p:cNvSpPr txBox="1"/>
          <p:nvPr/>
        </p:nvSpPr>
        <p:spPr>
          <a:xfrm>
            <a:off x="6013231" y="3258930"/>
            <a:ext cx="26822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+mn-cs"/>
              </a:rPr>
              <a:t>Affiliation: Department and/or program, institution, city, state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EED6DFF-9956-23D5-A62B-458D8FA3F1C1}"/>
              </a:ext>
            </a:extLst>
          </p:cNvPr>
          <p:cNvSpPr txBox="1">
            <a:spLocks/>
          </p:cNvSpPr>
          <p:nvPr/>
        </p:nvSpPr>
        <p:spPr>
          <a:xfrm>
            <a:off x="-1714500" y="5349008"/>
            <a:ext cx="41558400" cy="1626756"/>
          </a:xfrm>
          <a:prstGeom prst="rect">
            <a:avLst/>
          </a:prstGeom>
        </p:spPr>
        <p:txBody>
          <a:bodyPr lIns="685800" tIns="685800" rIns="685800" bIns="685800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02336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State the key point or takeaway of your poster here. Add descriptive visuals and supporting data below.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286A327-D681-C879-360F-451B4EC96485}"/>
              </a:ext>
            </a:extLst>
          </p:cNvPr>
          <p:cNvSpPr txBox="1">
            <a:spLocks/>
          </p:cNvSpPr>
          <p:nvPr/>
        </p:nvSpPr>
        <p:spPr>
          <a:xfrm>
            <a:off x="915795" y="19467581"/>
            <a:ext cx="10476770" cy="5127566"/>
          </a:xfrm>
          <a:prstGeom prst="rect">
            <a:avLst/>
          </a:prstGeom>
        </p:spPr>
        <p:txBody>
          <a:bodyPr wrap="square" lIns="68580" tIns="68580" bIns="6858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When Submitting your file:</a:t>
            </a:r>
          </a:p>
          <a:p>
            <a:pPr marL="0" marR="0" lvl="0" indent="0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  <a:p>
            <a:pPr marL="428625" marR="0" lvl="0" indent="-428625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The file name should be 3-4 words of your title followed by the FIRST author’s last name.</a:t>
            </a:r>
          </a:p>
          <a:p>
            <a:pPr marL="428625" marR="0" lvl="0" indent="-428625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  <a:p>
            <a:pPr marL="428625" marR="0" lvl="0" indent="-428625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For research day the file name MUST be the abstract ID, followed by the FIRST author’s last name.</a:t>
            </a:r>
          </a:p>
          <a:p>
            <a:pPr marL="428625" marR="0" lvl="0" indent="-428625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EXAMPLE: 205_Smith.pdf</a:t>
            </a:r>
          </a:p>
          <a:p>
            <a:pPr marL="428625" marR="0" lvl="0" indent="-428625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  <a:p>
            <a:pPr marL="428625" marR="0" lvl="0" indent="-428625" algn="l" defTabSz="40233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A PowerPoint copy should always be retained. Save as a .pdf for submission to printing.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4F1A245-4A0B-0A9B-F428-6A0791D57F9D}"/>
              </a:ext>
            </a:extLst>
          </p:cNvPr>
          <p:cNvSpPr txBox="1">
            <a:spLocks/>
          </p:cNvSpPr>
          <p:nvPr/>
        </p:nvSpPr>
        <p:spPr>
          <a:xfrm>
            <a:off x="26135334" y="14098193"/>
            <a:ext cx="10568140" cy="1649619"/>
          </a:xfrm>
          <a:prstGeom prst="rect">
            <a:avLst/>
          </a:prstGeom>
        </p:spPr>
        <p:txBody>
          <a:bodyPr wrap="square" lIns="68580" tIns="68580" bIns="6858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9338965-8CCD-60AF-54D6-F17E657B9D38}"/>
              </a:ext>
            </a:extLst>
          </p:cNvPr>
          <p:cNvSpPr txBox="1">
            <a:spLocks/>
          </p:cNvSpPr>
          <p:nvPr/>
        </p:nvSpPr>
        <p:spPr>
          <a:xfrm>
            <a:off x="26131805" y="8400661"/>
            <a:ext cx="10496559" cy="1649619"/>
          </a:xfrm>
          <a:prstGeom prst="rect">
            <a:avLst/>
          </a:prstGeom>
        </p:spPr>
        <p:txBody>
          <a:bodyPr wrap="square" lIns="68580" tIns="68580" bIns="6858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Adipiscing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 elit, sed do eiusmod tempor incididunt ut labore et dolore magna aliqua. Ut enim ad minim veniam, quis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nostrud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 exercitation.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6502CB-1581-F910-1386-08847E026153}"/>
              </a:ext>
            </a:extLst>
          </p:cNvPr>
          <p:cNvSpPr/>
          <p:nvPr/>
        </p:nvSpPr>
        <p:spPr>
          <a:xfrm>
            <a:off x="366876" y="7019356"/>
            <a:ext cx="12200083" cy="871434"/>
          </a:xfrm>
          <a:prstGeom prst="rect">
            <a:avLst/>
          </a:prstGeom>
          <a:solidFill>
            <a:srgbClr val="512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Introduction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72FF0C-2890-C860-07F7-52FC1A0997A9}"/>
              </a:ext>
            </a:extLst>
          </p:cNvPr>
          <p:cNvSpPr/>
          <p:nvPr/>
        </p:nvSpPr>
        <p:spPr>
          <a:xfrm>
            <a:off x="366876" y="18012543"/>
            <a:ext cx="12200083" cy="871434"/>
          </a:xfrm>
          <a:prstGeom prst="rect">
            <a:avLst/>
          </a:prstGeom>
          <a:solidFill>
            <a:srgbClr val="512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Methods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14B054-A552-674F-0B68-66DDACEF55AC}"/>
              </a:ext>
            </a:extLst>
          </p:cNvPr>
          <p:cNvSpPr/>
          <p:nvPr/>
        </p:nvSpPr>
        <p:spPr>
          <a:xfrm>
            <a:off x="13103352" y="7000965"/>
            <a:ext cx="12200083" cy="871434"/>
          </a:xfrm>
          <a:prstGeom prst="rect">
            <a:avLst/>
          </a:prstGeom>
          <a:solidFill>
            <a:srgbClr val="512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Results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3356E2-9B94-155D-85DB-0D817617C055}"/>
              </a:ext>
            </a:extLst>
          </p:cNvPr>
          <p:cNvSpPr/>
          <p:nvPr/>
        </p:nvSpPr>
        <p:spPr>
          <a:xfrm>
            <a:off x="25838416" y="12800292"/>
            <a:ext cx="12200083" cy="871434"/>
          </a:xfrm>
          <a:prstGeom prst="rect">
            <a:avLst/>
          </a:prstGeom>
          <a:solidFill>
            <a:srgbClr val="512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References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A721D8-A9E2-B076-017E-15F037E1CA03}"/>
              </a:ext>
            </a:extLst>
          </p:cNvPr>
          <p:cNvSpPr/>
          <p:nvPr/>
        </p:nvSpPr>
        <p:spPr>
          <a:xfrm>
            <a:off x="25838417" y="7019356"/>
            <a:ext cx="12200083" cy="871434"/>
          </a:xfrm>
          <a:prstGeom prst="rect">
            <a:avLst/>
          </a:prstGeom>
          <a:solidFill>
            <a:srgbClr val="512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Acknowledgement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C6A696-7DFA-DB29-7038-3451BD25DE50}"/>
              </a:ext>
            </a:extLst>
          </p:cNvPr>
          <p:cNvSpPr/>
          <p:nvPr/>
        </p:nvSpPr>
        <p:spPr>
          <a:xfrm>
            <a:off x="393202" y="26037172"/>
            <a:ext cx="12200083" cy="871434"/>
          </a:xfrm>
          <a:prstGeom prst="rect">
            <a:avLst/>
          </a:prstGeom>
          <a:solidFill>
            <a:srgbClr val="512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Conclusion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32FC0B-28F8-2151-9422-EDBD228F6821}"/>
              </a:ext>
            </a:extLst>
          </p:cNvPr>
          <p:cNvSpPr txBox="1"/>
          <p:nvPr/>
        </p:nvSpPr>
        <p:spPr>
          <a:xfrm>
            <a:off x="893453" y="8454671"/>
            <a:ext cx="10475130" cy="8775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WMed Recommended Fonts: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(Some of these fonts may not be available on your computer.)</a:t>
            </a:r>
          </a:p>
          <a:p>
            <a:pPr marL="428625" marR="0" lvl="0" indent="-4286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New Caledonia LT Std</a:t>
            </a:r>
          </a:p>
          <a:p>
            <a:pPr marL="428625" marR="0" lvl="0" indent="-4286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Georgia</a:t>
            </a:r>
          </a:p>
          <a:p>
            <a:pPr marL="428625" marR="0" lvl="0" indent="-4286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Trade Gothic LT Std</a:t>
            </a:r>
          </a:p>
          <a:p>
            <a:pPr marL="428625" marR="0" lvl="0" indent="-4286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Univers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LT Std</a:t>
            </a:r>
          </a:p>
          <a:p>
            <a:pPr marL="428625" marR="0" lvl="0" indent="-4286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Helvetica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Other fonts may be used but should be easy to read and professional.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See the 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hlinkClick r:id="rId3"/>
              </a:rPr>
              <a:t>WMed Identity Guide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for more information and Secondary/Accent colors.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Please read this paper for more tips: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https://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qrco.de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/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bcrgjy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91000D13-EFA9-E620-721C-C754D7C20E41}"/>
              </a:ext>
            </a:extLst>
          </p:cNvPr>
          <p:cNvSpPr txBox="1">
            <a:spLocks/>
          </p:cNvSpPr>
          <p:nvPr/>
        </p:nvSpPr>
        <p:spPr>
          <a:xfrm>
            <a:off x="13344305" y="21489968"/>
            <a:ext cx="9019347" cy="1229387"/>
          </a:xfrm>
          <a:prstGeom prst="rect">
            <a:avLst/>
          </a:prstGeom>
          <a:noFill/>
        </p:spPr>
        <p:txBody>
          <a:bodyPr wrap="square" lIns="68580" tIns="108000" bIns="81000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02336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Figure 1: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WMed approved color palette.</a:t>
            </a:r>
          </a:p>
        </p:txBody>
      </p:sp>
      <p:graphicFrame>
        <p:nvGraphicFramePr>
          <p:cNvPr id="30" name="Table 16">
            <a:extLst>
              <a:ext uri="{FF2B5EF4-FFF2-40B4-BE49-F238E27FC236}">
                <a16:creationId xmlns:a16="http://schemas.microsoft.com/office/drawing/2014/main" id="{881A4C8C-A3FA-CA9A-34A1-D0B1188F4E56}"/>
              </a:ext>
            </a:extLst>
          </p:cNvPr>
          <p:cNvGraphicFramePr>
            <a:graphicFrameLocks noGrp="1"/>
          </p:cNvGraphicFramePr>
          <p:nvPr/>
        </p:nvGraphicFramePr>
        <p:xfrm>
          <a:off x="13095276" y="23675082"/>
          <a:ext cx="12207168" cy="32418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051792">
                  <a:extLst>
                    <a:ext uri="{9D8B030D-6E8A-4147-A177-3AD203B41FA5}">
                      <a16:colId xmlns:a16="http://schemas.microsoft.com/office/drawing/2014/main" val="3836872068"/>
                    </a:ext>
                  </a:extLst>
                </a:gridCol>
                <a:gridCol w="3051792">
                  <a:extLst>
                    <a:ext uri="{9D8B030D-6E8A-4147-A177-3AD203B41FA5}">
                      <a16:colId xmlns:a16="http://schemas.microsoft.com/office/drawing/2014/main" val="2501348781"/>
                    </a:ext>
                  </a:extLst>
                </a:gridCol>
                <a:gridCol w="3051792">
                  <a:extLst>
                    <a:ext uri="{9D8B030D-6E8A-4147-A177-3AD203B41FA5}">
                      <a16:colId xmlns:a16="http://schemas.microsoft.com/office/drawing/2014/main" val="539372988"/>
                    </a:ext>
                  </a:extLst>
                </a:gridCol>
                <a:gridCol w="3051792">
                  <a:extLst>
                    <a:ext uri="{9D8B030D-6E8A-4147-A177-3AD203B41FA5}">
                      <a16:colId xmlns:a16="http://schemas.microsoft.com/office/drawing/2014/main" val="1796329334"/>
                    </a:ext>
                  </a:extLst>
                </a:gridCol>
              </a:tblGrid>
              <a:tr h="648376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Heading 1</a:t>
                      </a:r>
                    </a:p>
                  </a:txBody>
                  <a:tcPr marL="77274" marR="77274" marT="38637" marB="38637" anchor="ctr">
                    <a:solidFill>
                      <a:srgbClr val="502C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100" dirty="0"/>
                        <a:t>Heading 2</a:t>
                      </a:r>
                    </a:p>
                  </a:txBody>
                  <a:tcPr marL="77274" marR="77274" marT="38637" marB="38637" anchor="ctr">
                    <a:solidFill>
                      <a:srgbClr val="502C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100" dirty="0"/>
                        <a:t>Heading 3</a:t>
                      </a:r>
                    </a:p>
                  </a:txBody>
                  <a:tcPr marL="77274" marR="77274" marT="38637" marB="38637" anchor="ctr">
                    <a:solidFill>
                      <a:srgbClr val="502C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100" dirty="0"/>
                        <a:t>Heading 4</a:t>
                      </a:r>
                    </a:p>
                  </a:txBody>
                  <a:tcPr marL="77274" marR="77274" marT="38637" marB="38637" anchor="ctr">
                    <a:solidFill>
                      <a:srgbClr val="502C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912391"/>
                  </a:ext>
                </a:extLst>
              </a:tr>
              <a:tr h="648376"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extLst>
                  <a:ext uri="{0D108BD9-81ED-4DB2-BD59-A6C34878D82A}">
                    <a16:rowId xmlns:a16="http://schemas.microsoft.com/office/drawing/2014/main" val="1267735297"/>
                  </a:ext>
                </a:extLst>
              </a:tr>
              <a:tr h="648376"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extLst>
                  <a:ext uri="{0D108BD9-81ED-4DB2-BD59-A6C34878D82A}">
                    <a16:rowId xmlns:a16="http://schemas.microsoft.com/office/drawing/2014/main" val="2842230825"/>
                  </a:ext>
                </a:extLst>
              </a:tr>
              <a:tr h="648376"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extLst>
                  <a:ext uri="{0D108BD9-81ED-4DB2-BD59-A6C34878D82A}">
                    <a16:rowId xmlns:a16="http://schemas.microsoft.com/office/drawing/2014/main" val="4143137425"/>
                  </a:ext>
                </a:extLst>
              </a:tr>
              <a:tr h="648376"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/>
                    </a:p>
                  </a:txBody>
                  <a:tcPr marL="77274" marR="77274" marT="38637" marB="38637" anchor="ctr"/>
                </a:tc>
                <a:extLst>
                  <a:ext uri="{0D108BD9-81ED-4DB2-BD59-A6C34878D82A}">
                    <a16:rowId xmlns:a16="http://schemas.microsoft.com/office/drawing/2014/main" val="255143560"/>
                  </a:ext>
                </a:extLst>
              </a:tr>
            </a:tbl>
          </a:graphicData>
        </a:graphic>
      </p:graphicFrame>
      <p:sp>
        <p:nvSpPr>
          <p:cNvPr id="31" name="Title 1">
            <a:extLst>
              <a:ext uri="{FF2B5EF4-FFF2-40B4-BE49-F238E27FC236}">
                <a16:creationId xmlns:a16="http://schemas.microsoft.com/office/drawing/2014/main" id="{F2116D30-D838-E581-8BB9-BF09731A9D36}"/>
              </a:ext>
            </a:extLst>
          </p:cNvPr>
          <p:cNvSpPr txBox="1">
            <a:spLocks/>
          </p:cNvSpPr>
          <p:nvPr/>
        </p:nvSpPr>
        <p:spPr>
          <a:xfrm>
            <a:off x="13344305" y="27221227"/>
            <a:ext cx="9019347" cy="753545"/>
          </a:xfrm>
          <a:prstGeom prst="rect">
            <a:avLst/>
          </a:prstGeom>
          <a:noFill/>
        </p:spPr>
        <p:txBody>
          <a:bodyPr lIns="68580" tIns="68580" bIns="68580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02336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Table 1: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Sample table results</a:t>
            </a:r>
          </a:p>
        </p:txBody>
      </p:sp>
      <p:pic>
        <p:nvPicPr>
          <p:cNvPr id="32" name="Picture 3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F11BCEF1-419A-C4D3-DFBB-19C428BF2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4319" y="8254641"/>
            <a:ext cx="12200084" cy="1337430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A76F7AE3-CFE6-0650-9941-86F8377531D9}"/>
              </a:ext>
            </a:extLst>
          </p:cNvPr>
          <p:cNvSpPr txBox="1">
            <a:spLocks/>
          </p:cNvSpPr>
          <p:nvPr/>
        </p:nvSpPr>
        <p:spPr>
          <a:xfrm>
            <a:off x="870796" y="27295584"/>
            <a:ext cx="8697190" cy="4708981"/>
          </a:xfrm>
          <a:prstGeom prst="rect">
            <a:avLst/>
          </a:prstGeom>
        </p:spPr>
        <p:txBody>
          <a:bodyPr wrap="square" lIns="68580" tIns="68580" bIns="68580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8625" marR="0" lvl="0" indent="-428625" algn="l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Simple is good, don’t make things crowded.</a:t>
            </a:r>
          </a:p>
          <a:p>
            <a:pPr marL="428625" marR="0" lvl="0" indent="-428625" algn="l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Make important information stand out (Bullets and numbering can improve readability)</a:t>
            </a:r>
          </a:p>
          <a:p>
            <a:pPr marL="428625" marR="0" lvl="0" indent="-428625" algn="l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Pay attention to spacing. </a:t>
            </a:r>
          </a:p>
          <a:p>
            <a:pPr marL="428625" marR="0" lvl="0" indent="-428625" algn="l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Keep uniform distances down the column and in each section.</a:t>
            </a:r>
          </a:p>
          <a:p>
            <a:pPr marL="428625" marR="0" lvl="0" indent="-428625" algn="l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Do not alter the WMed logo.</a:t>
            </a:r>
          </a:p>
          <a:p>
            <a:pPr marL="428625" marR="0" lvl="0" indent="-428625" algn="l" defTabSz="40233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Review your .pdf copy before submission.</a:t>
            </a:r>
          </a:p>
        </p:txBody>
      </p:sp>
    </p:spTree>
    <p:extLst>
      <p:ext uri="{BB962C8B-B14F-4D97-AF65-F5344CB8AC3E}">
        <p14:creationId xmlns:p14="http://schemas.microsoft.com/office/powerpoint/2010/main" val="3533179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38420D03-AB5C-284D-BDCF-39CCD6702A9B}"/>
              </a:ext>
            </a:extLst>
          </p:cNvPr>
          <p:cNvSpPr/>
          <p:nvPr/>
        </p:nvSpPr>
        <p:spPr>
          <a:xfrm>
            <a:off x="3090763" y="28930017"/>
            <a:ext cx="12729545" cy="3622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6DE0298-0BCA-C54E-B77A-5FB3F3F7406E}"/>
              </a:ext>
            </a:extLst>
          </p:cNvPr>
          <p:cNvSpPr/>
          <p:nvPr/>
        </p:nvSpPr>
        <p:spPr>
          <a:xfrm>
            <a:off x="19422441" y="5827632"/>
            <a:ext cx="15905455" cy="22767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B32D3A1-9EA6-5B48-8E35-CB596685F96E}"/>
              </a:ext>
            </a:extLst>
          </p:cNvPr>
          <p:cNvSpPr/>
          <p:nvPr/>
        </p:nvSpPr>
        <p:spPr>
          <a:xfrm>
            <a:off x="3090763" y="5827633"/>
            <a:ext cx="15905455" cy="2276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/>
          </a:p>
        </p:txBody>
      </p:sp>
      <p:pic>
        <p:nvPicPr>
          <p:cNvPr id="60" name="Picture 59" descr="Text&#10;&#10;Description automatically generated">
            <a:extLst>
              <a:ext uri="{FF2B5EF4-FFF2-40B4-BE49-F238E27FC236}">
                <a16:creationId xmlns:a16="http://schemas.microsoft.com/office/drawing/2014/main" id="{22E4E55C-5D24-E24E-8050-BFB3C8749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83" y="1490249"/>
            <a:ext cx="4821382" cy="2930236"/>
          </a:xfrm>
          <a:prstGeom prst="rect">
            <a:avLst/>
          </a:prstGeom>
        </p:spPr>
      </p:pic>
      <p:graphicFrame>
        <p:nvGraphicFramePr>
          <p:cNvPr id="62" name="Diagram 61">
            <a:extLst>
              <a:ext uri="{FF2B5EF4-FFF2-40B4-BE49-F238E27FC236}">
                <a16:creationId xmlns:a16="http://schemas.microsoft.com/office/drawing/2014/main" id="{672FAB07-D028-464C-AF04-4EA83EE390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350357"/>
              </p:ext>
            </p:extLst>
          </p:nvPr>
        </p:nvGraphicFramePr>
        <p:xfrm>
          <a:off x="28734414" y="7681746"/>
          <a:ext cx="8222655" cy="523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3" name="Group 62">
            <a:extLst>
              <a:ext uri="{FF2B5EF4-FFF2-40B4-BE49-F238E27FC236}">
                <a16:creationId xmlns:a16="http://schemas.microsoft.com/office/drawing/2014/main" id="{B13FB8A4-671A-ED4A-9AB0-B82070F43BDB}"/>
              </a:ext>
            </a:extLst>
          </p:cNvPr>
          <p:cNvGrpSpPr/>
          <p:nvPr/>
        </p:nvGrpSpPr>
        <p:grpSpPr>
          <a:xfrm>
            <a:off x="20529637" y="7877458"/>
            <a:ext cx="5622049" cy="4483896"/>
            <a:chOff x="15370885" y="26863299"/>
            <a:chExt cx="9033113" cy="5938402"/>
          </a:xfrm>
        </p:grpSpPr>
        <p:pic>
          <p:nvPicPr>
            <p:cNvPr id="64" name="Graphic 63" descr="Heart with pulse">
              <a:extLst>
                <a:ext uri="{FF2B5EF4-FFF2-40B4-BE49-F238E27FC236}">
                  <a16:creationId xmlns:a16="http://schemas.microsoft.com/office/drawing/2014/main" id="{DE0C10B6-840D-E64F-9FBD-DB1BC9BD5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2765272" y="31320244"/>
              <a:ext cx="1481457" cy="1481457"/>
            </a:xfrm>
            <a:prstGeom prst="rect">
              <a:avLst/>
            </a:prstGeom>
          </p:spPr>
        </p:pic>
        <p:pic>
          <p:nvPicPr>
            <p:cNvPr id="65" name="Graphic 64" descr="Heartbeat">
              <a:extLst>
                <a:ext uri="{FF2B5EF4-FFF2-40B4-BE49-F238E27FC236}">
                  <a16:creationId xmlns:a16="http://schemas.microsoft.com/office/drawing/2014/main" id="{41F95B30-9B65-2944-B86E-50FF32FCA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0706655" y="26961380"/>
              <a:ext cx="1481457" cy="1481457"/>
            </a:xfrm>
            <a:prstGeom prst="rect">
              <a:avLst/>
            </a:prstGeom>
          </p:spPr>
        </p:pic>
        <p:pic>
          <p:nvPicPr>
            <p:cNvPr id="66" name="Graphic 65" descr="Medicine">
              <a:extLst>
                <a:ext uri="{FF2B5EF4-FFF2-40B4-BE49-F238E27FC236}">
                  <a16:creationId xmlns:a16="http://schemas.microsoft.com/office/drawing/2014/main" id="{28BE5A79-DA2A-B940-85E0-8786B3063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0711129" y="31175208"/>
              <a:ext cx="1481457" cy="1481457"/>
            </a:xfrm>
            <a:prstGeom prst="rect">
              <a:avLst/>
            </a:prstGeom>
          </p:spPr>
        </p:pic>
        <p:pic>
          <p:nvPicPr>
            <p:cNvPr id="67" name="Graphic 66" descr="Brain">
              <a:extLst>
                <a:ext uri="{FF2B5EF4-FFF2-40B4-BE49-F238E27FC236}">
                  <a16:creationId xmlns:a16="http://schemas.microsoft.com/office/drawing/2014/main" id="{DB481B33-74C7-1044-8486-4849B3022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2922541" y="26863299"/>
              <a:ext cx="1481457" cy="1481457"/>
            </a:xfrm>
            <a:prstGeom prst="rect">
              <a:avLst/>
            </a:prstGeom>
          </p:spPr>
        </p:pic>
        <p:pic>
          <p:nvPicPr>
            <p:cNvPr id="68" name="Graphic 67" descr="Needle">
              <a:extLst>
                <a:ext uri="{FF2B5EF4-FFF2-40B4-BE49-F238E27FC236}">
                  <a16:creationId xmlns:a16="http://schemas.microsoft.com/office/drawing/2014/main" id="{B0449215-5ABB-0341-97B2-8A4243149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5370885" y="29068294"/>
              <a:ext cx="1481457" cy="1481457"/>
            </a:xfrm>
            <a:prstGeom prst="rect">
              <a:avLst/>
            </a:prstGeom>
          </p:spPr>
        </p:pic>
        <p:pic>
          <p:nvPicPr>
            <p:cNvPr id="69" name="Graphic 68" descr="Eye dropper">
              <a:extLst>
                <a:ext uri="{FF2B5EF4-FFF2-40B4-BE49-F238E27FC236}">
                  <a16:creationId xmlns:a16="http://schemas.microsoft.com/office/drawing/2014/main" id="{D0EDA327-C3ED-7440-842F-5F7C9CBD2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22765273" y="29137154"/>
              <a:ext cx="1481457" cy="1481457"/>
            </a:xfrm>
            <a:prstGeom prst="rect">
              <a:avLst/>
            </a:prstGeom>
          </p:spPr>
        </p:pic>
        <p:pic>
          <p:nvPicPr>
            <p:cNvPr id="70" name="Graphic 69" descr="First aid kit">
              <a:extLst>
                <a:ext uri="{FF2B5EF4-FFF2-40B4-BE49-F238E27FC236}">
                  <a16:creationId xmlns:a16="http://schemas.microsoft.com/office/drawing/2014/main" id="{C07A6E61-F5B3-9641-A422-0A0B25A0D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5370885" y="31173521"/>
              <a:ext cx="1481457" cy="1481457"/>
            </a:xfrm>
            <a:prstGeom prst="rect">
              <a:avLst/>
            </a:prstGeom>
          </p:spPr>
        </p:pic>
        <p:pic>
          <p:nvPicPr>
            <p:cNvPr id="71" name="Graphic 70" descr="Ambulance">
              <a:extLst>
                <a:ext uri="{FF2B5EF4-FFF2-40B4-BE49-F238E27FC236}">
                  <a16:creationId xmlns:a16="http://schemas.microsoft.com/office/drawing/2014/main" id="{16763F63-E91A-FF4E-AF99-9DB6CC5E8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5370885" y="26963067"/>
              <a:ext cx="1481457" cy="1481457"/>
            </a:xfrm>
            <a:prstGeom prst="rect">
              <a:avLst/>
            </a:prstGeom>
          </p:spPr>
        </p:pic>
        <p:pic>
          <p:nvPicPr>
            <p:cNvPr id="72" name="Graphic 71" descr="Brain in head">
              <a:extLst>
                <a:ext uri="{FF2B5EF4-FFF2-40B4-BE49-F238E27FC236}">
                  <a16:creationId xmlns:a16="http://schemas.microsoft.com/office/drawing/2014/main" id="{E2719E31-8908-9343-9D01-6F5713A42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0711129" y="29068294"/>
              <a:ext cx="1481457" cy="1481457"/>
            </a:xfrm>
            <a:prstGeom prst="rect">
              <a:avLst/>
            </a:prstGeom>
          </p:spPr>
        </p:pic>
        <p:pic>
          <p:nvPicPr>
            <p:cNvPr id="73" name="Graphic 72" descr="Stethoscope">
              <a:extLst>
                <a:ext uri="{FF2B5EF4-FFF2-40B4-BE49-F238E27FC236}">
                  <a16:creationId xmlns:a16="http://schemas.microsoft.com/office/drawing/2014/main" id="{125E0242-8D31-EB46-9B94-62D37D64B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8041009" y="29203582"/>
              <a:ext cx="1481457" cy="1481457"/>
            </a:xfrm>
            <a:prstGeom prst="rect">
              <a:avLst/>
            </a:prstGeom>
          </p:spPr>
        </p:pic>
        <p:pic>
          <p:nvPicPr>
            <p:cNvPr id="74" name="Graphic 73" descr="DNA">
              <a:extLst>
                <a:ext uri="{FF2B5EF4-FFF2-40B4-BE49-F238E27FC236}">
                  <a16:creationId xmlns:a16="http://schemas.microsoft.com/office/drawing/2014/main" id="{9F3B607C-E575-3644-873A-DE7AC58DB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8041008" y="31173520"/>
              <a:ext cx="1481457" cy="1481457"/>
            </a:xfrm>
            <a:prstGeom prst="rect">
              <a:avLst/>
            </a:prstGeom>
          </p:spPr>
        </p:pic>
        <p:pic>
          <p:nvPicPr>
            <p:cNvPr id="75" name="Graphic 74" descr="Hospital">
              <a:extLst>
                <a:ext uri="{FF2B5EF4-FFF2-40B4-BE49-F238E27FC236}">
                  <a16:creationId xmlns:a16="http://schemas.microsoft.com/office/drawing/2014/main" id="{06739093-DE3B-3D42-AC1F-49363B293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8041010" y="26963068"/>
              <a:ext cx="1481457" cy="1481457"/>
            </a:xfrm>
            <a:prstGeom prst="rect">
              <a:avLst/>
            </a:prstGeom>
          </p:spPr>
        </p:pic>
      </p:grpSp>
      <p:graphicFrame>
        <p:nvGraphicFramePr>
          <p:cNvPr id="76" name="Chart 75">
            <a:extLst>
              <a:ext uri="{FF2B5EF4-FFF2-40B4-BE49-F238E27FC236}">
                <a16:creationId xmlns:a16="http://schemas.microsoft.com/office/drawing/2014/main" id="{1A7DB397-9ED4-FB4A-9B9C-8726A3E568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3668334"/>
              </p:ext>
            </p:extLst>
          </p:nvPr>
        </p:nvGraphicFramePr>
        <p:xfrm>
          <a:off x="20940613" y="15581133"/>
          <a:ext cx="15579144" cy="6970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sp>
        <p:nvSpPr>
          <p:cNvPr id="79" name="Rectangle 78">
            <a:extLst>
              <a:ext uri="{FF2B5EF4-FFF2-40B4-BE49-F238E27FC236}">
                <a16:creationId xmlns:a16="http://schemas.microsoft.com/office/drawing/2014/main" id="{019DE8EF-58A2-9E4C-95E4-9272300AC384}"/>
              </a:ext>
            </a:extLst>
          </p:cNvPr>
          <p:cNvSpPr/>
          <p:nvPr/>
        </p:nvSpPr>
        <p:spPr>
          <a:xfrm>
            <a:off x="13716974" y="28930017"/>
            <a:ext cx="10986545" cy="3622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>
              <a:solidFill>
                <a:srgbClr val="EBD397"/>
              </a:solidFill>
              <a:latin typeface="Georgia" panose="02040502050405020303" pitchFamily="18" charset="0"/>
            </a:endParaRPr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DA9A7A00-35B8-C947-94D0-F0360F6B41BE}"/>
              </a:ext>
            </a:extLst>
          </p:cNvPr>
          <p:cNvSpPr txBox="1">
            <a:spLocks/>
          </p:cNvSpPr>
          <p:nvPr/>
        </p:nvSpPr>
        <p:spPr>
          <a:xfrm>
            <a:off x="712883" y="30818181"/>
            <a:ext cx="17809729" cy="1259087"/>
          </a:xfrm>
          <a:prstGeom prst="rect">
            <a:avLst/>
          </a:prstGeom>
        </p:spPr>
        <p:txBody>
          <a:bodyPr wrap="square" lIns="74815" tIns="74815" bIns="74815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3600" dirty="0">
                <a:latin typeface="Georgia" panose="02040502050405020303" pitchFamily="18" charset="0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81" name="Title 1">
            <a:extLst>
              <a:ext uri="{FF2B5EF4-FFF2-40B4-BE49-F238E27FC236}">
                <a16:creationId xmlns:a16="http://schemas.microsoft.com/office/drawing/2014/main" id="{827DF8E7-87BE-6749-9F36-4E8307ED1BD0}"/>
              </a:ext>
            </a:extLst>
          </p:cNvPr>
          <p:cNvSpPr txBox="1">
            <a:spLocks/>
          </p:cNvSpPr>
          <p:nvPr/>
        </p:nvSpPr>
        <p:spPr>
          <a:xfrm>
            <a:off x="19673476" y="30820431"/>
            <a:ext cx="18007024" cy="1259087"/>
          </a:xfrm>
          <a:prstGeom prst="rect">
            <a:avLst/>
          </a:prstGeom>
        </p:spPr>
        <p:txBody>
          <a:bodyPr wrap="square" lIns="74815" tIns="74815" bIns="74815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 err="1">
                <a:latin typeface="Georgia" panose="02040502050405020303" pitchFamily="18" charset="0"/>
              </a:rPr>
              <a:t>adipiscing</a:t>
            </a:r>
            <a:r>
              <a:rPr lang="en-US" sz="3600" dirty="0">
                <a:latin typeface="Georgia" panose="02040502050405020303" pitchFamily="18" charset="0"/>
              </a:rPr>
              <a:t> elit, sed do eiusmod tempor incididunt ut labore et dolore magna aliqua. Ut enim ad minim veniam, quis </a:t>
            </a:r>
            <a:r>
              <a:rPr lang="en-US" sz="3600" dirty="0" err="1">
                <a:latin typeface="Georgia" panose="02040502050405020303" pitchFamily="18" charset="0"/>
              </a:rPr>
              <a:t>nostrud</a:t>
            </a:r>
            <a:r>
              <a:rPr lang="en-US" sz="3600" dirty="0">
                <a:latin typeface="Georgia" panose="02040502050405020303" pitchFamily="18" charset="0"/>
              </a:rPr>
              <a:t> exercitation.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AB6998C-77FA-D94D-A031-DBBFB2D2C21A}"/>
              </a:ext>
            </a:extLst>
          </p:cNvPr>
          <p:cNvSpPr txBox="1"/>
          <p:nvPr/>
        </p:nvSpPr>
        <p:spPr>
          <a:xfrm>
            <a:off x="32493246" y="1101961"/>
            <a:ext cx="4742629" cy="34916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18" dirty="0"/>
              <a:t>Department/collaborating institution's logo: same height and/or width as WMed logo</a:t>
            </a:r>
          </a:p>
        </p:txBody>
      </p:sp>
      <p:sp>
        <p:nvSpPr>
          <p:cNvPr id="86" name="Title 1">
            <a:extLst>
              <a:ext uri="{FF2B5EF4-FFF2-40B4-BE49-F238E27FC236}">
                <a16:creationId xmlns:a16="http://schemas.microsoft.com/office/drawing/2014/main" id="{49F9888C-3155-9C41-8692-06FC9D36C7EE}"/>
              </a:ext>
            </a:extLst>
          </p:cNvPr>
          <p:cNvSpPr txBox="1">
            <a:spLocks/>
          </p:cNvSpPr>
          <p:nvPr/>
        </p:nvSpPr>
        <p:spPr>
          <a:xfrm>
            <a:off x="20039028" y="13374167"/>
            <a:ext cx="7566928" cy="1407274"/>
          </a:xfrm>
          <a:prstGeom prst="rect">
            <a:avLst/>
          </a:prstGeom>
          <a:noFill/>
        </p:spPr>
        <p:txBody>
          <a:bodyPr lIns="74815" tIns="74815" bIns="74815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3273" b="1" dirty="0">
                <a:latin typeface="Georgia" panose="02040502050405020303" pitchFamily="18" charset="0"/>
              </a:rPr>
              <a:t>Figure 1: </a:t>
            </a:r>
            <a:r>
              <a:rPr lang="en-US" sz="3273" dirty="0">
                <a:latin typeface="Georgia" panose="02040502050405020303" pitchFamily="18" charset="0"/>
              </a:rPr>
              <a:t>Sample chart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46F90BE-CA39-974F-A3B9-671AE4A7C8CA}"/>
              </a:ext>
            </a:extLst>
          </p:cNvPr>
          <p:cNvSpPr/>
          <p:nvPr/>
        </p:nvSpPr>
        <p:spPr>
          <a:xfrm>
            <a:off x="611284" y="18040512"/>
            <a:ext cx="18147844" cy="1044000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Methods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C9ECE39-FE24-9E46-AB72-831A137DE6D5}"/>
              </a:ext>
            </a:extLst>
          </p:cNvPr>
          <p:cNvSpPr/>
          <p:nvPr/>
        </p:nvSpPr>
        <p:spPr>
          <a:xfrm>
            <a:off x="19693283" y="6024679"/>
            <a:ext cx="18151200" cy="1044000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Results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8488D4E-10C3-D54D-8A85-B14C43CB0473}"/>
              </a:ext>
            </a:extLst>
          </p:cNvPr>
          <p:cNvSpPr/>
          <p:nvPr/>
        </p:nvSpPr>
        <p:spPr>
          <a:xfrm>
            <a:off x="613957" y="29439870"/>
            <a:ext cx="18151200" cy="1044000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References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3EF3A6E-DC7E-E14E-87C2-F2C91EA01B3C}"/>
              </a:ext>
            </a:extLst>
          </p:cNvPr>
          <p:cNvSpPr/>
          <p:nvPr/>
        </p:nvSpPr>
        <p:spPr>
          <a:xfrm>
            <a:off x="19673476" y="29439867"/>
            <a:ext cx="18151200" cy="1044000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Acknowledgement</a:t>
            </a:r>
          </a:p>
        </p:txBody>
      </p:sp>
      <p:sp>
        <p:nvSpPr>
          <p:cNvPr id="92" name="Title 1">
            <a:extLst>
              <a:ext uri="{FF2B5EF4-FFF2-40B4-BE49-F238E27FC236}">
                <a16:creationId xmlns:a16="http://schemas.microsoft.com/office/drawing/2014/main" id="{9043CD66-DE86-6444-899C-A384F95A1F6C}"/>
              </a:ext>
            </a:extLst>
          </p:cNvPr>
          <p:cNvSpPr txBox="1">
            <a:spLocks/>
          </p:cNvSpPr>
          <p:nvPr/>
        </p:nvSpPr>
        <p:spPr>
          <a:xfrm>
            <a:off x="19991892" y="22448475"/>
            <a:ext cx="10324407" cy="1407274"/>
          </a:xfrm>
          <a:prstGeom prst="rect">
            <a:avLst/>
          </a:prstGeom>
          <a:noFill/>
        </p:spPr>
        <p:txBody>
          <a:bodyPr lIns="74815" tIns="74815" bIns="74815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3273" b="1" dirty="0">
                <a:latin typeface="Georgia" panose="02040502050405020303" pitchFamily="18" charset="0"/>
              </a:rPr>
              <a:t>Figure 3: </a:t>
            </a:r>
            <a:r>
              <a:rPr lang="en-US" sz="3273" dirty="0">
                <a:latin typeface="Georgia" panose="02040502050405020303" pitchFamily="18" charset="0"/>
              </a:rPr>
              <a:t>Sample plot</a:t>
            </a:r>
          </a:p>
        </p:txBody>
      </p:sp>
      <p:sp>
        <p:nvSpPr>
          <p:cNvPr id="94" name="Title 1">
            <a:extLst>
              <a:ext uri="{FF2B5EF4-FFF2-40B4-BE49-F238E27FC236}">
                <a16:creationId xmlns:a16="http://schemas.microsoft.com/office/drawing/2014/main" id="{2E9DC375-505E-F141-AA45-2A5D3B4F872E}"/>
              </a:ext>
            </a:extLst>
          </p:cNvPr>
          <p:cNvSpPr txBox="1">
            <a:spLocks/>
          </p:cNvSpPr>
          <p:nvPr/>
        </p:nvSpPr>
        <p:spPr>
          <a:xfrm>
            <a:off x="30347744" y="13463529"/>
            <a:ext cx="6289937" cy="1407274"/>
          </a:xfrm>
          <a:prstGeom prst="rect">
            <a:avLst/>
          </a:prstGeom>
          <a:noFill/>
        </p:spPr>
        <p:txBody>
          <a:bodyPr lIns="74815" tIns="74815" bIns="74815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3273" b="1" dirty="0">
                <a:latin typeface="Georgia" panose="02040502050405020303" pitchFamily="18" charset="0"/>
              </a:rPr>
              <a:t>Figure 2: </a:t>
            </a:r>
            <a:r>
              <a:rPr lang="en-US" sz="3273" dirty="0">
                <a:latin typeface="Georgia" panose="02040502050405020303" pitchFamily="18" charset="0"/>
              </a:rPr>
              <a:t>Sample medical icons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21BBC5C9-B207-E94B-9531-C2EF1537DD5C}"/>
              </a:ext>
            </a:extLst>
          </p:cNvPr>
          <p:cNvSpPr/>
          <p:nvPr/>
        </p:nvSpPr>
        <p:spPr>
          <a:xfrm>
            <a:off x="611283" y="6019929"/>
            <a:ext cx="18146895" cy="1044000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I</a:t>
            </a:r>
            <a:r>
              <a:rPr lang="en-US" sz="4418" b="1" dirty="0">
                <a:solidFill>
                  <a:schemeClr val="bg1"/>
                </a:solidFill>
                <a:latin typeface="Georgia" panose="02040502050405020303" pitchFamily="18" charset="0"/>
              </a:rPr>
              <a:t>ntroduction</a:t>
            </a:r>
            <a:endParaRPr lang="en-US" sz="4418" b="1" dirty="0">
              <a:latin typeface="Georgia" panose="020405020504050203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26201D-911D-B04D-9FF1-EDE5B6A508D4}"/>
              </a:ext>
            </a:extLst>
          </p:cNvPr>
          <p:cNvSpPr/>
          <p:nvPr/>
        </p:nvSpPr>
        <p:spPr>
          <a:xfrm>
            <a:off x="334964" y="5871375"/>
            <a:ext cx="18646162" cy="11811273"/>
          </a:xfrm>
          <a:prstGeom prst="rect">
            <a:avLst/>
          </a:prstGeom>
          <a:noFill/>
          <a:ln>
            <a:solidFill>
              <a:srgbClr val="3F2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FB2CBB6-1DD8-FF41-A21F-2C45263E8597}"/>
              </a:ext>
            </a:extLst>
          </p:cNvPr>
          <p:cNvSpPr/>
          <p:nvPr/>
        </p:nvSpPr>
        <p:spPr>
          <a:xfrm>
            <a:off x="334964" y="17887378"/>
            <a:ext cx="18638827" cy="11186147"/>
          </a:xfrm>
          <a:prstGeom prst="rect">
            <a:avLst/>
          </a:prstGeom>
          <a:noFill/>
          <a:ln>
            <a:solidFill>
              <a:srgbClr val="3F2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07EF157-E706-C745-9BE9-A65A9665D60D}"/>
              </a:ext>
            </a:extLst>
          </p:cNvPr>
          <p:cNvSpPr/>
          <p:nvPr/>
        </p:nvSpPr>
        <p:spPr>
          <a:xfrm>
            <a:off x="19399793" y="5871374"/>
            <a:ext cx="18670043" cy="17984374"/>
          </a:xfrm>
          <a:prstGeom prst="rect">
            <a:avLst/>
          </a:prstGeom>
          <a:noFill/>
          <a:ln>
            <a:solidFill>
              <a:srgbClr val="3F2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1C58C9C-73BD-4944-ADCA-08FE1848209D}"/>
              </a:ext>
            </a:extLst>
          </p:cNvPr>
          <p:cNvSpPr/>
          <p:nvPr/>
        </p:nvSpPr>
        <p:spPr>
          <a:xfrm>
            <a:off x="19408584" y="24056993"/>
            <a:ext cx="18638827" cy="5016530"/>
          </a:xfrm>
          <a:prstGeom prst="rect">
            <a:avLst/>
          </a:prstGeom>
          <a:noFill/>
          <a:ln>
            <a:solidFill>
              <a:srgbClr val="3F2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E3ECCC6-C5D3-C744-B58B-225B17F74E90}"/>
              </a:ext>
            </a:extLst>
          </p:cNvPr>
          <p:cNvSpPr/>
          <p:nvPr/>
        </p:nvSpPr>
        <p:spPr>
          <a:xfrm>
            <a:off x="19422440" y="29269963"/>
            <a:ext cx="18647395" cy="3313235"/>
          </a:xfrm>
          <a:prstGeom prst="rect">
            <a:avLst/>
          </a:prstGeom>
          <a:noFill/>
          <a:ln>
            <a:solidFill>
              <a:srgbClr val="3F2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574DF32-E175-4F4D-91DF-A17BA7A830A2}"/>
              </a:ext>
            </a:extLst>
          </p:cNvPr>
          <p:cNvSpPr/>
          <p:nvPr/>
        </p:nvSpPr>
        <p:spPr>
          <a:xfrm>
            <a:off x="334963" y="29269963"/>
            <a:ext cx="18638827" cy="3313235"/>
          </a:xfrm>
          <a:prstGeom prst="rect">
            <a:avLst/>
          </a:prstGeom>
          <a:noFill/>
          <a:ln>
            <a:solidFill>
              <a:srgbClr val="3F2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55D3078-312B-874E-B780-54670A81F597}"/>
              </a:ext>
            </a:extLst>
          </p:cNvPr>
          <p:cNvSpPr txBox="1"/>
          <p:nvPr/>
        </p:nvSpPr>
        <p:spPr>
          <a:xfrm>
            <a:off x="1009929" y="7097137"/>
            <a:ext cx="17849849" cy="10192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82"/>
              </a:spcAft>
            </a:pPr>
            <a:r>
              <a:rPr lang="en-US" sz="3600" b="1" dirty="0">
                <a:latin typeface="Georgia" panose="02040502050405020303" pitchFamily="18" charset="0"/>
              </a:rPr>
              <a:t>WMed Recommended Fonts:</a:t>
            </a:r>
          </a:p>
          <a:p>
            <a:r>
              <a:rPr lang="en-US" sz="3600" dirty="0">
                <a:latin typeface="Georgia" panose="02040502050405020303" pitchFamily="18" charset="0"/>
              </a:rPr>
              <a:t>(Some of these fonts may not be available on your computer.)</a:t>
            </a:r>
          </a:p>
          <a:p>
            <a:pPr marL="467601" indent="-467601"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New Caledonia LT Std</a:t>
            </a:r>
          </a:p>
          <a:p>
            <a:pPr marL="467601" indent="-467601"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Georgia</a:t>
            </a:r>
          </a:p>
          <a:p>
            <a:pPr marL="467601" indent="-467601"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Trade Gothic LT Std</a:t>
            </a:r>
          </a:p>
          <a:p>
            <a:pPr marL="467601" indent="-467601">
              <a:buFont typeface="Arial" panose="020B0604020202020204" pitchFamily="34" charset="0"/>
              <a:buChar char="•"/>
            </a:pPr>
            <a:r>
              <a:rPr lang="en-US" sz="3600" dirty="0" err="1">
                <a:latin typeface="Georgia" panose="02040502050405020303" pitchFamily="18" charset="0"/>
              </a:rPr>
              <a:t>Univers</a:t>
            </a:r>
            <a:r>
              <a:rPr lang="en-US" sz="3600" dirty="0">
                <a:latin typeface="Georgia" panose="02040502050405020303" pitchFamily="18" charset="0"/>
              </a:rPr>
              <a:t> LT Std</a:t>
            </a:r>
          </a:p>
          <a:p>
            <a:pPr marL="467601" indent="-467601"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Helvetica</a:t>
            </a:r>
          </a:p>
          <a:p>
            <a:r>
              <a:rPr lang="en-US" sz="3600" dirty="0">
                <a:latin typeface="Georgia" panose="02040502050405020303" pitchFamily="18" charset="0"/>
              </a:rPr>
              <a:t>Other fonts may be used but should be easy to read and professional.</a:t>
            </a:r>
          </a:p>
          <a:p>
            <a:r>
              <a:rPr lang="en-US" sz="3600" dirty="0">
                <a:latin typeface="Georgia" panose="02040502050405020303" pitchFamily="18" charset="0"/>
              </a:rPr>
              <a:t>See the </a:t>
            </a:r>
            <a:r>
              <a:rPr lang="en-US" sz="3600" dirty="0">
                <a:latin typeface="Georgia" panose="02040502050405020303" pitchFamily="18" charset="0"/>
                <a:hlinkClick r:id="rId33"/>
              </a:rPr>
              <a:t>WMed Identity Guide</a:t>
            </a:r>
            <a:r>
              <a:rPr lang="en-US" sz="3600" dirty="0">
                <a:latin typeface="Georgia" panose="02040502050405020303" pitchFamily="18" charset="0"/>
              </a:rPr>
              <a:t> for more information and Secondary/Accent colors.</a:t>
            </a:r>
          </a:p>
          <a:p>
            <a:endParaRPr lang="en-US" sz="3600" dirty="0">
              <a:latin typeface="Georgia" panose="02040502050405020303" pitchFamily="18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Georgia" panose="02040502050405020303" pitchFamily="18" charset="0"/>
              </a:rPr>
              <a:t>When Submitting your file:</a:t>
            </a:r>
            <a:endParaRPr lang="en-US" sz="3600" dirty="0">
              <a:latin typeface="Georgia" panose="02040502050405020303" pitchFamily="18" charset="0"/>
            </a:endParaRPr>
          </a:p>
          <a:p>
            <a:r>
              <a:rPr lang="en-US" sz="3600" dirty="0">
                <a:latin typeface="Georgia" panose="02040502050405020303" pitchFamily="18" charset="0"/>
              </a:rPr>
              <a:t>The name MUST be the abstract ID, followed by the FIRST author’s last name.</a:t>
            </a:r>
          </a:p>
          <a:p>
            <a:r>
              <a:rPr lang="en-US" sz="3600" dirty="0">
                <a:latin typeface="Georgia" panose="02040502050405020303" pitchFamily="18" charset="0"/>
              </a:rPr>
              <a:t>EXAMPLE: 23.smith.pdf</a:t>
            </a:r>
          </a:p>
          <a:p>
            <a:endParaRPr lang="en-US" sz="3600" dirty="0">
              <a:latin typeface="Georgia" panose="02040502050405020303" pitchFamily="18" charset="0"/>
            </a:endParaRPr>
          </a:p>
          <a:p>
            <a:r>
              <a:rPr lang="en-US" sz="3600" dirty="0">
                <a:latin typeface="Georgia" panose="02040502050405020303" pitchFamily="18" charset="0"/>
              </a:rPr>
              <a:t>A PowerPoint copy should always be retained. </a:t>
            </a:r>
          </a:p>
          <a:p>
            <a:r>
              <a:rPr lang="en-US" sz="3600" dirty="0">
                <a:latin typeface="Georgia" panose="02040502050405020303" pitchFamily="18" charset="0"/>
              </a:rPr>
              <a:t>Save as a .pdf for submission to printing. </a:t>
            </a:r>
          </a:p>
          <a:p>
            <a:endParaRPr lang="en-US" sz="3600" dirty="0">
              <a:latin typeface="Georgia" panose="02040502050405020303" pitchFamily="18" charset="0"/>
            </a:endParaRPr>
          </a:p>
          <a:p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0D5B566-CD85-774C-948E-3CE0CA57955D}"/>
              </a:ext>
            </a:extLst>
          </p:cNvPr>
          <p:cNvSpPr txBox="1"/>
          <p:nvPr/>
        </p:nvSpPr>
        <p:spPr>
          <a:xfrm>
            <a:off x="712884" y="19406207"/>
            <a:ext cx="18073478" cy="7747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Poster Design Tips:</a:t>
            </a:r>
          </a:p>
          <a:p>
            <a:pPr marL="467601" indent="-467601">
              <a:buFont typeface="Arial" panose="020B0604020202020204" pitchFamily="34" charset="0"/>
              <a:buChar char="•"/>
            </a:pPr>
            <a:endParaRPr lang="en-US" sz="3600" dirty="0">
              <a:latin typeface="Georgia" panose="02040502050405020303" pitchFamily="18" charset="0"/>
            </a:endParaRPr>
          </a:p>
          <a:p>
            <a:pPr marL="467601" indent="-46760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Simple is good, don’t make things crowded. (This includes the title and body)</a:t>
            </a:r>
          </a:p>
          <a:p>
            <a:pPr marL="467601" indent="-46760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Make important information stand out.</a:t>
            </a:r>
          </a:p>
          <a:p>
            <a:pPr marL="467601" indent="-46760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	 (Bullets and numbering can improve readability)</a:t>
            </a:r>
          </a:p>
          <a:p>
            <a:pPr marL="467601" indent="-46760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Pay attention to spacing. Keep uniform distances down the column and in each section.</a:t>
            </a:r>
          </a:p>
          <a:p>
            <a:pPr marL="467601" indent="-46760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Do not alter the WMed logo. </a:t>
            </a:r>
          </a:p>
          <a:p>
            <a:pPr marL="467601" indent="-46760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(this will result in rejection by FASTSIGNS)</a:t>
            </a:r>
          </a:p>
          <a:p>
            <a:pPr marL="467601" indent="-46760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View your poster at 200% size to ensure you are happy with the graphic quality.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1DE3110F-ECBE-924F-AAA5-360EDE79BF86}"/>
              </a:ext>
            </a:extLst>
          </p:cNvPr>
          <p:cNvSpPr/>
          <p:nvPr/>
        </p:nvSpPr>
        <p:spPr>
          <a:xfrm>
            <a:off x="19641272" y="24229907"/>
            <a:ext cx="18151200" cy="1044000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Conclusion</a:t>
            </a:r>
          </a:p>
        </p:txBody>
      </p:sp>
      <p:sp>
        <p:nvSpPr>
          <p:cNvPr id="110" name="Title 1">
            <a:extLst>
              <a:ext uri="{FF2B5EF4-FFF2-40B4-BE49-F238E27FC236}">
                <a16:creationId xmlns:a16="http://schemas.microsoft.com/office/drawing/2014/main" id="{956C6FA3-DDFF-5943-AE90-57921E1E4560}"/>
              </a:ext>
            </a:extLst>
          </p:cNvPr>
          <p:cNvSpPr txBox="1">
            <a:spLocks/>
          </p:cNvSpPr>
          <p:nvPr/>
        </p:nvSpPr>
        <p:spPr>
          <a:xfrm>
            <a:off x="19610203" y="25335712"/>
            <a:ext cx="18050642" cy="3475078"/>
          </a:xfrm>
          <a:prstGeom prst="rect">
            <a:avLst/>
          </a:prstGeom>
        </p:spPr>
        <p:txBody>
          <a:bodyPr wrap="square" lIns="74815" tIns="74815" bIns="74815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67601" indent="-46760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Simple is good, don’t make things crowded.</a:t>
            </a:r>
          </a:p>
          <a:p>
            <a:pPr marL="467601" indent="-46760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Make important information stand out (Bullets and numbering can improve readability)</a:t>
            </a:r>
          </a:p>
          <a:p>
            <a:pPr marL="467601" indent="-46760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Pay attention to spacing. </a:t>
            </a:r>
          </a:p>
          <a:p>
            <a:pPr marL="467601" indent="-46760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Keep uniform distances down the column and in each section.</a:t>
            </a:r>
          </a:p>
          <a:p>
            <a:pPr marL="467601" indent="-46760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Do not alter the WMed logo.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4018DE-EC29-A218-57D3-17E99F4090E0}"/>
              </a:ext>
            </a:extLst>
          </p:cNvPr>
          <p:cNvSpPr/>
          <p:nvPr/>
        </p:nvSpPr>
        <p:spPr>
          <a:xfrm flipV="1">
            <a:off x="0" y="5334583"/>
            <a:ext cx="38404799" cy="311024"/>
          </a:xfrm>
          <a:prstGeom prst="rect">
            <a:avLst/>
          </a:prstGeom>
          <a:solidFill>
            <a:srgbClr val="3F29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>
              <a:latin typeface="Georgia" panose="020405020504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08DB19-1668-2D63-2520-757369C90A0E}"/>
              </a:ext>
            </a:extLst>
          </p:cNvPr>
          <p:cNvSpPr txBox="1"/>
          <p:nvPr/>
        </p:nvSpPr>
        <p:spPr>
          <a:xfrm>
            <a:off x="7189251" y="868386"/>
            <a:ext cx="24011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Georgia" panose="02040502050405020303" pitchFamily="18" charset="0"/>
              </a:rPr>
              <a:t>This Scientific Poster Template Is Provided By WMed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824C14-BFBD-39CB-9120-0B6816785FE8}"/>
              </a:ext>
            </a:extLst>
          </p:cNvPr>
          <p:cNvSpPr txBox="1"/>
          <p:nvPr/>
        </p:nvSpPr>
        <p:spPr>
          <a:xfrm>
            <a:off x="5994400" y="2826702"/>
            <a:ext cx="26303099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100" dirty="0">
                <a:latin typeface="Georgia" panose="02040502050405020303" pitchFamily="18" charset="0"/>
              </a:rPr>
              <a:t>Presenting author name </a:t>
            </a:r>
            <a:r>
              <a:rPr lang="en-US" sz="5100" u="sng" dirty="0">
                <a:latin typeface="Georgia" panose="02040502050405020303" pitchFamily="18" charset="0"/>
              </a:rPr>
              <a:t>(Underline)</a:t>
            </a:r>
            <a:r>
              <a:rPr lang="en-US" sz="5100" dirty="0">
                <a:latin typeface="Georgia" panose="02040502050405020303" pitchFamily="18" charset="0"/>
              </a:rPr>
              <a:t>, other co-author’s names: 51-point, centered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DE163D-1508-B70F-D2BB-FDBDDC425CD8}"/>
              </a:ext>
            </a:extLst>
          </p:cNvPr>
          <p:cNvSpPr txBox="1"/>
          <p:nvPr/>
        </p:nvSpPr>
        <p:spPr>
          <a:xfrm>
            <a:off x="7189250" y="4216343"/>
            <a:ext cx="2401160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500" dirty="0">
                <a:latin typeface="Georgia" panose="02040502050405020303" pitchFamily="18" charset="0"/>
                <a:ea typeface="Calibri" panose="020F0502020204030204" pitchFamily="34" charset="0"/>
              </a:rPr>
              <a:t>Affiliation: department and/or program, institution, city, state: 45-point, centered</a:t>
            </a:r>
            <a:r>
              <a:rPr lang="en-US" sz="4500" dirty="0">
                <a:latin typeface="Georgia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991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bg1"/>
            </a:gs>
            <a:gs pos="66000">
              <a:srgbClr val="EBD397"/>
            </a:gs>
            <a:gs pos="100000">
              <a:srgbClr val="BFA275"/>
            </a:gs>
            <a:gs pos="100000">
              <a:srgbClr val="BFA27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6719A0A1-A42D-084A-8143-54D109DC704B}"/>
              </a:ext>
            </a:extLst>
          </p:cNvPr>
          <p:cNvSpPr/>
          <p:nvPr/>
        </p:nvSpPr>
        <p:spPr>
          <a:xfrm>
            <a:off x="3090764" y="28930017"/>
            <a:ext cx="10397454" cy="3622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C6F1FC7-5E35-4043-962C-1DDB8667CBFE}"/>
              </a:ext>
            </a:extLst>
          </p:cNvPr>
          <p:cNvSpPr/>
          <p:nvPr/>
        </p:nvSpPr>
        <p:spPr>
          <a:xfrm>
            <a:off x="19422441" y="5827632"/>
            <a:ext cx="15905455" cy="22767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F277D64-6CD4-EE4E-9D16-C6AE6AD2CFCF}"/>
              </a:ext>
            </a:extLst>
          </p:cNvPr>
          <p:cNvSpPr/>
          <p:nvPr/>
        </p:nvSpPr>
        <p:spPr>
          <a:xfrm>
            <a:off x="3090763" y="5827633"/>
            <a:ext cx="15905455" cy="2276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36B22CD-F9A9-8746-95AE-23EF110B7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00" y="1643066"/>
            <a:ext cx="4821382" cy="293023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F644BF1-1D61-7940-8446-B45575752816}"/>
              </a:ext>
            </a:extLst>
          </p:cNvPr>
          <p:cNvSpPr txBox="1">
            <a:spLocks/>
          </p:cNvSpPr>
          <p:nvPr/>
        </p:nvSpPr>
        <p:spPr>
          <a:xfrm>
            <a:off x="405017" y="19434966"/>
            <a:ext cx="18452250" cy="3475078"/>
          </a:xfrm>
          <a:prstGeom prst="rect">
            <a:avLst/>
          </a:prstGeom>
        </p:spPr>
        <p:txBody>
          <a:bodyPr wrap="square" lIns="74815" tIns="74815" bIns="74815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67601" indent="-46760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Lorem ipsum dolor sit amet, consectetur adipiscing elit, sed do eiusmod tempor incididunt ut labore et dolore magna </a:t>
            </a:r>
            <a:r>
              <a:rPr lang="en-US" sz="3600" dirty="0" err="1">
                <a:latin typeface="Georgia" panose="02040502050405020303" pitchFamily="18" charset="0"/>
              </a:rPr>
              <a:t>aliqua</a:t>
            </a:r>
            <a:r>
              <a:rPr lang="en-US" sz="3600" dirty="0">
                <a:latin typeface="Georgia" panose="02040502050405020303" pitchFamily="18" charset="0"/>
              </a:rPr>
              <a:t>.</a:t>
            </a:r>
          </a:p>
          <a:p>
            <a:pPr marL="467601" indent="-46760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Ut enim ad minim veniam, quis nostrud exercitation ullamco laboris nisi </a:t>
            </a:r>
            <a:r>
              <a:rPr lang="en-US" sz="3600" dirty="0" err="1">
                <a:latin typeface="Georgia" panose="02040502050405020303" pitchFamily="18" charset="0"/>
              </a:rPr>
              <a:t>ut</a:t>
            </a:r>
            <a:r>
              <a:rPr lang="en-US" sz="3600" dirty="0">
                <a:latin typeface="Georgia" panose="02040502050405020303" pitchFamily="18" charset="0"/>
              </a:rPr>
              <a:t> </a:t>
            </a:r>
            <a:r>
              <a:rPr lang="en-US" sz="3600" dirty="0" err="1">
                <a:latin typeface="Georgia" panose="02040502050405020303" pitchFamily="18" charset="0"/>
              </a:rPr>
              <a:t>aliquip</a:t>
            </a:r>
            <a:r>
              <a:rPr lang="en-US" sz="3600" dirty="0">
                <a:latin typeface="Georgia" panose="02040502050405020303" pitchFamily="18" charset="0"/>
              </a:rPr>
              <a:t>. </a:t>
            </a:r>
          </a:p>
          <a:p>
            <a:pPr marL="467601" indent="-46760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Duis aute irure dolor in reprehenderit in voluptate velit esse cillum dolore eu fugiat nulla </a:t>
            </a:r>
            <a:r>
              <a:rPr lang="en-US" sz="3600" dirty="0" err="1">
                <a:latin typeface="Georgia" panose="02040502050405020303" pitchFamily="18" charset="0"/>
              </a:rPr>
              <a:t>pariatur</a:t>
            </a:r>
            <a:r>
              <a:rPr lang="en-US" sz="3600" dirty="0">
                <a:latin typeface="Georgia" panose="02040502050405020303" pitchFamily="18" charset="0"/>
              </a:rPr>
              <a:t>.</a:t>
            </a:r>
          </a:p>
          <a:p>
            <a:pPr marL="467601" indent="-46760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Georgia" panose="02040502050405020303" pitchFamily="18" charset="0"/>
              </a:rPr>
              <a:t>Excepteur</a:t>
            </a:r>
            <a:r>
              <a:rPr lang="en-US" sz="3600" dirty="0">
                <a:latin typeface="Georgia" panose="02040502050405020303" pitchFamily="18" charset="0"/>
              </a:rPr>
              <a:t> sint occaecat cupidatat non </a:t>
            </a:r>
            <a:r>
              <a:rPr lang="en-US" sz="3600" dirty="0" err="1">
                <a:latin typeface="Georgia" panose="02040502050405020303" pitchFamily="18" charset="0"/>
              </a:rPr>
              <a:t>proident</a:t>
            </a:r>
            <a:r>
              <a:rPr lang="en-US" sz="3600" dirty="0">
                <a:latin typeface="Georgia" panose="02040502050405020303" pitchFamily="18" charset="0"/>
              </a:rPr>
              <a:t>.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67E5D39-BA83-4E48-AB1C-BB3D978CDB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433054"/>
              </p:ext>
            </p:extLst>
          </p:nvPr>
        </p:nvGraphicFramePr>
        <p:xfrm>
          <a:off x="23565912" y="7599068"/>
          <a:ext cx="10654720" cy="5861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DBFEC6DB-AE18-6340-A491-5D574539959B}"/>
              </a:ext>
            </a:extLst>
          </p:cNvPr>
          <p:cNvGrpSpPr/>
          <p:nvPr/>
        </p:nvGrpSpPr>
        <p:grpSpPr>
          <a:xfrm>
            <a:off x="6108167" y="23451637"/>
            <a:ext cx="7097700" cy="4538036"/>
            <a:chOff x="15370885" y="26863299"/>
            <a:chExt cx="9033113" cy="5938402"/>
          </a:xfrm>
        </p:grpSpPr>
        <p:pic>
          <p:nvPicPr>
            <p:cNvPr id="10" name="Graphic 9" descr="Heart with pulse">
              <a:extLst>
                <a:ext uri="{FF2B5EF4-FFF2-40B4-BE49-F238E27FC236}">
                  <a16:creationId xmlns:a16="http://schemas.microsoft.com/office/drawing/2014/main" id="{82311A98-C32A-F545-BDFF-02BACA15C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2765272" y="31320244"/>
              <a:ext cx="1481457" cy="1481457"/>
            </a:xfrm>
            <a:prstGeom prst="rect">
              <a:avLst/>
            </a:prstGeom>
          </p:spPr>
        </p:pic>
        <p:pic>
          <p:nvPicPr>
            <p:cNvPr id="11" name="Graphic 10" descr="Heartbeat">
              <a:extLst>
                <a:ext uri="{FF2B5EF4-FFF2-40B4-BE49-F238E27FC236}">
                  <a16:creationId xmlns:a16="http://schemas.microsoft.com/office/drawing/2014/main" id="{CBE6A9C1-D65C-3141-B5CF-025F88022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0706655" y="26961380"/>
              <a:ext cx="1481457" cy="1481457"/>
            </a:xfrm>
            <a:prstGeom prst="rect">
              <a:avLst/>
            </a:prstGeom>
          </p:spPr>
        </p:pic>
        <p:pic>
          <p:nvPicPr>
            <p:cNvPr id="14" name="Graphic 13" descr="Medicine">
              <a:extLst>
                <a:ext uri="{FF2B5EF4-FFF2-40B4-BE49-F238E27FC236}">
                  <a16:creationId xmlns:a16="http://schemas.microsoft.com/office/drawing/2014/main" id="{E12E29A4-FCA4-F940-8636-76B9AF4A2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0711129" y="31175208"/>
              <a:ext cx="1481457" cy="1481457"/>
            </a:xfrm>
            <a:prstGeom prst="rect">
              <a:avLst/>
            </a:prstGeom>
          </p:spPr>
        </p:pic>
        <p:pic>
          <p:nvPicPr>
            <p:cNvPr id="15" name="Graphic 14" descr="Brain">
              <a:extLst>
                <a:ext uri="{FF2B5EF4-FFF2-40B4-BE49-F238E27FC236}">
                  <a16:creationId xmlns:a16="http://schemas.microsoft.com/office/drawing/2014/main" id="{F9EF100F-BED8-3044-93FA-0971267F6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2922541" y="26863299"/>
              <a:ext cx="1481457" cy="1481457"/>
            </a:xfrm>
            <a:prstGeom prst="rect">
              <a:avLst/>
            </a:prstGeom>
          </p:spPr>
        </p:pic>
        <p:pic>
          <p:nvPicPr>
            <p:cNvPr id="16" name="Graphic 15" descr="Needle">
              <a:extLst>
                <a:ext uri="{FF2B5EF4-FFF2-40B4-BE49-F238E27FC236}">
                  <a16:creationId xmlns:a16="http://schemas.microsoft.com/office/drawing/2014/main" id="{55621DCD-474A-4748-A127-218865C23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5370885" y="29068294"/>
              <a:ext cx="1481457" cy="1481457"/>
            </a:xfrm>
            <a:prstGeom prst="rect">
              <a:avLst/>
            </a:prstGeom>
          </p:spPr>
        </p:pic>
        <p:pic>
          <p:nvPicPr>
            <p:cNvPr id="17" name="Graphic 16" descr="Eye dropper">
              <a:extLst>
                <a:ext uri="{FF2B5EF4-FFF2-40B4-BE49-F238E27FC236}">
                  <a16:creationId xmlns:a16="http://schemas.microsoft.com/office/drawing/2014/main" id="{A57FC7BC-1665-AC45-A46B-1D2F3C3C5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22765273" y="29137154"/>
              <a:ext cx="1481457" cy="1481457"/>
            </a:xfrm>
            <a:prstGeom prst="rect">
              <a:avLst/>
            </a:prstGeom>
          </p:spPr>
        </p:pic>
        <p:pic>
          <p:nvPicPr>
            <p:cNvPr id="18" name="Graphic 17" descr="First aid kit">
              <a:extLst>
                <a:ext uri="{FF2B5EF4-FFF2-40B4-BE49-F238E27FC236}">
                  <a16:creationId xmlns:a16="http://schemas.microsoft.com/office/drawing/2014/main" id="{100E159B-E713-FC4E-9E60-F9E831E5B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5370885" y="31173521"/>
              <a:ext cx="1481457" cy="1481457"/>
            </a:xfrm>
            <a:prstGeom prst="rect">
              <a:avLst/>
            </a:prstGeom>
          </p:spPr>
        </p:pic>
        <p:pic>
          <p:nvPicPr>
            <p:cNvPr id="19" name="Graphic 18" descr="Ambulance">
              <a:extLst>
                <a:ext uri="{FF2B5EF4-FFF2-40B4-BE49-F238E27FC236}">
                  <a16:creationId xmlns:a16="http://schemas.microsoft.com/office/drawing/2014/main" id="{5386D11D-D408-204C-ABB1-82C590989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5370885" y="26963067"/>
              <a:ext cx="1481457" cy="1481457"/>
            </a:xfrm>
            <a:prstGeom prst="rect">
              <a:avLst/>
            </a:prstGeom>
          </p:spPr>
        </p:pic>
        <p:pic>
          <p:nvPicPr>
            <p:cNvPr id="20" name="Graphic 19" descr="Brain in head">
              <a:extLst>
                <a:ext uri="{FF2B5EF4-FFF2-40B4-BE49-F238E27FC236}">
                  <a16:creationId xmlns:a16="http://schemas.microsoft.com/office/drawing/2014/main" id="{59938900-8693-E645-980D-80BEBAA49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0711129" y="29068294"/>
              <a:ext cx="1481457" cy="1481457"/>
            </a:xfrm>
            <a:prstGeom prst="rect">
              <a:avLst/>
            </a:prstGeom>
          </p:spPr>
        </p:pic>
        <p:pic>
          <p:nvPicPr>
            <p:cNvPr id="21" name="Graphic 20" descr="Stethoscope">
              <a:extLst>
                <a:ext uri="{FF2B5EF4-FFF2-40B4-BE49-F238E27FC236}">
                  <a16:creationId xmlns:a16="http://schemas.microsoft.com/office/drawing/2014/main" id="{CD458AF2-848C-614D-A064-DE4EF2154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8041009" y="29203582"/>
              <a:ext cx="1481457" cy="1481457"/>
            </a:xfrm>
            <a:prstGeom prst="rect">
              <a:avLst/>
            </a:prstGeom>
          </p:spPr>
        </p:pic>
        <p:pic>
          <p:nvPicPr>
            <p:cNvPr id="23" name="Graphic 22" descr="DNA">
              <a:extLst>
                <a:ext uri="{FF2B5EF4-FFF2-40B4-BE49-F238E27FC236}">
                  <a16:creationId xmlns:a16="http://schemas.microsoft.com/office/drawing/2014/main" id="{63B3EA69-AB81-5B42-8205-A55D5BB19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8041008" y="31173520"/>
              <a:ext cx="1481457" cy="1481457"/>
            </a:xfrm>
            <a:prstGeom prst="rect">
              <a:avLst/>
            </a:prstGeom>
          </p:spPr>
        </p:pic>
        <p:pic>
          <p:nvPicPr>
            <p:cNvPr id="24" name="Graphic 23" descr="Hospital">
              <a:extLst>
                <a:ext uri="{FF2B5EF4-FFF2-40B4-BE49-F238E27FC236}">
                  <a16:creationId xmlns:a16="http://schemas.microsoft.com/office/drawing/2014/main" id="{BC5BA6A2-4F4C-0549-8F4D-4F0A386C6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8041010" y="26963068"/>
              <a:ext cx="1481457" cy="1481457"/>
            </a:xfrm>
            <a:prstGeom prst="rect">
              <a:avLst/>
            </a:prstGeom>
          </p:spPr>
        </p:pic>
      </p:grp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FC8923CE-98A5-F447-9E87-ECF7D71B43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9641242"/>
              </p:ext>
            </p:extLst>
          </p:nvPr>
        </p:nvGraphicFramePr>
        <p:xfrm>
          <a:off x="24497789" y="16389613"/>
          <a:ext cx="8790966" cy="5778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32A0AC25-A8F6-2F42-BF64-9BFB030FD611}"/>
              </a:ext>
            </a:extLst>
          </p:cNvPr>
          <p:cNvSpPr/>
          <p:nvPr/>
        </p:nvSpPr>
        <p:spPr>
          <a:xfrm flipV="1">
            <a:off x="0" y="5334583"/>
            <a:ext cx="38404799" cy="311024"/>
          </a:xfrm>
          <a:prstGeom prst="rect">
            <a:avLst/>
          </a:prstGeom>
          <a:solidFill>
            <a:srgbClr val="3F29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>
              <a:latin typeface="Georgia" panose="02040502050405020303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2E0DC43-A06C-E946-AAFF-3283802DDEC2}"/>
              </a:ext>
            </a:extLst>
          </p:cNvPr>
          <p:cNvSpPr/>
          <p:nvPr/>
        </p:nvSpPr>
        <p:spPr>
          <a:xfrm>
            <a:off x="13716974" y="28930017"/>
            <a:ext cx="10986545" cy="3622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>
              <a:solidFill>
                <a:srgbClr val="EBD397"/>
              </a:solidFill>
              <a:latin typeface="Georgia" panose="02040502050405020303" pitchFamily="18" charset="0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F3ECD376-AE1A-E642-B2F3-F79E4CE3A4CF}"/>
              </a:ext>
            </a:extLst>
          </p:cNvPr>
          <p:cNvSpPr txBox="1">
            <a:spLocks/>
          </p:cNvSpPr>
          <p:nvPr/>
        </p:nvSpPr>
        <p:spPr>
          <a:xfrm>
            <a:off x="405017" y="30818181"/>
            <a:ext cx="18452250" cy="1259087"/>
          </a:xfrm>
          <a:prstGeom prst="rect">
            <a:avLst/>
          </a:prstGeom>
        </p:spPr>
        <p:txBody>
          <a:bodyPr wrap="square" lIns="74815" tIns="74815" bIns="74815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3600" dirty="0">
                <a:latin typeface="Georgia" panose="02040502050405020303" pitchFamily="18" charset="0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D18412F3-F2DB-6347-8280-1A604253CBDD}"/>
              </a:ext>
            </a:extLst>
          </p:cNvPr>
          <p:cNvSpPr txBox="1">
            <a:spLocks/>
          </p:cNvSpPr>
          <p:nvPr/>
        </p:nvSpPr>
        <p:spPr>
          <a:xfrm>
            <a:off x="19797785" y="30820432"/>
            <a:ext cx="18201998" cy="1259087"/>
          </a:xfrm>
          <a:prstGeom prst="rect">
            <a:avLst/>
          </a:prstGeom>
        </p:spPr>
        <p:txBody>
          <a:bodyPr wrap="square" lIns="74815" tIns="74815" bIns="74815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 err="1">
                <a:latin typeface="Georgia" panose="02040502050405020303" pitchFamily="18" charset="0"/>
              </a:rPr>
              <a:t>adipiscing</a:t>
            </a:r>
            <a:r>
              <a:rPr lang="en-US" sz="3600" dirty="0">
                <a:latin typeface="Georgia" panose="02040502050405020303" pitchFamily="18" charset="0"/>
              </a:rPr>
              <a:t> elit, sed do eiusmod tempor incididunt ut labore et dolore magna aliqua. Ut enim ad minim veniam, quis </a:t>
            </a:r>
            <a:r>
              <a:rPr lang="en-US" sz="3600" dirty="0" err="1">
                <a:latin typeface="Georgia" panose="02040502050405020303" pitchFamily="18" charset="0"/>
              </a:rPr>
              <a:t>nostrud</a:t>
            </a:r>
            <a:r>
              <a:rPr lang="en-US" sz="3600" dirty="0">
                <a:latin typeface="Georgia" panose="02040502050405020303" pitchFamily="18" charset="0"/>
              </a:rPr>
              <a:t> exercitation.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CB5C26-E63C-5E45-83F0-CF4E4A745E87}"/>
              </a:ext>
            </a:extLst>
          </p:cNvPr>
          <p:cNvSpPr txBox="1"/>
          <p:nvPr/>
        </p:nvSpPr>
        <p:spPr>
          <a:xfrm>
            <a:off x="32204724" y="1122681"/>
            <a:ext cx="4742629" cy="34916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18" dirty="0"/>
              <a:t>Department/collaborating institution's logo: same height and/or width as WMed logo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547B8EA2-C83A-3F49-9721-78B7DAC9B5F1}"/>
              </a:ext>
            </a:extLst>
          </p:cNvPr>
          <p:cNvSpPr txBox="1">
            <a:spLocks/>
          </p:cNvSpPr>
          <p:nvPr/>
        </p:nvSpPr>
        <p:spPr>
          <a:xfrm>
            <a:off x="6035668" y="27822213"/>
            <a:ext cx="7566928" cy="1407274"/>
          </a:xfrm>
          <a:prstGeom prst="rect">
            <a:avLst/>
          </a:prstGeom>
          <a:noFill/>
        </p:spPr>
        <p:txBody>
          <a:bodyPr lIns="74815" tIns="74815" bIns="74815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3273" b="1" dirty="0">
                <a:latin typeface="Georgia" panose="02040502050405020303" pitchFamily="18" charset="0"/>
              </a:rPr>
              <a:t>Figure 1: </a:t>
            </a:r>
            <a:r>
              <a:rPr lang="en-US" sz="3273" dirty="0">
                <a:latin typeface="Georgia" panose="02040502050405020303" pitchFamily="18" charset="0"/>
              </a:rPr>
              <a:t>Sample chart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3E387CC-A0EA-7845-B852-860FDF4E0A4C}"/>
              </a:ext>
            </a:extLst>
          </p:cNvPr>
          <p:cNvSpPr/>
          <p:nvPr/>
        </p:nvSpPr>
        <p:spPr>
          <a:xfrm>
            <a:off x="385763" y="6019928"/>
            <a:ext cx="18504000" cy="1044000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I</a:t>
            </a:r>
            <a:r>
              <a:rPr lang="en-US" sz="4418" b="1" dirty="0">
                <a:solidFill>
                  <a:schemeClr val="bg1"/>
                </a:solidFill>
                <a:latin typeface="Georgia" panose="02040502050405020303" pitchFamily="18" charset="0"/>
              </a:rPr>
              <a:t>ntroduction</a:t>
            </a:r>
            <a:endParaRPr lang="en-US" sz="4418" b="1" dirty="0">
              <a:latin typeface="Georgia" panose="02040502050405020303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6AEFA4C-8AA3-F344-B78E-B680FE9311FB}"/>
              </a:ext>
            </a:extLst>
          </p:cNvPr>
          <p:cNvSpPr/>
          <p:nvPr/>
        </p:nvSpPr>
        <p:spPr>
          <a:xfrm>
            <a:off x="405017" y="18040511"/>
            <a:ext cx="18504000" cy="1044000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Methods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A25E322-D6C4-5047-B664-659B9948FC26}"/>
              </a:ext>
            </a:extLst>
          </p:cNvPr>
          <p:cNvSpPr/>
          <p:nvPr/>
        </p:nvSpPr>
        <p:spPr>
          <a:xfrm>
            <a:off x="19566282" y="6024679"/>
            <a:ext cx="18504000" cy="1044000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Results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0BB6561-6B42-9345-870A-0493A524A739}"/>
              </a:ext>
            </a:extLst>
          </p:cNvPr>
          <p:cNvSpPr/>
          <p:nvPr/>
        </p:nvSpPr>
        <p:spPr>
          <a:xfrm>
            <a:off x="353267" y="29439868"/>
            <a:ext cx="18504000" cy="1044000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References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28B1A8B-0BCA-1346-9D1D-45A1164374D1}"/>
              </a:ext>
            </a:extLst>
          </p:cNvPr>
          <p:cNvSpPr/>
          <p:nvPr/>
        </p:nvSpPr>
        <p:spPr>
          <a:xfrm>
            <a:off x="19594215" y="29439868"/>
            <a:ext cx="18504000" cy="1044000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Acknowledgement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301C6DD8-7D6D-B647-8CF0-91850D9363CC}"/>
              </a:ext>
            </a:extLst>
          </p:cNvPr>
          <p:cNvSpPr txBox="1">
            <a:spLocks/>
          </p:cNvSpPr>
          <p:nvPr/>
        </p:nvSpPr>
        <p:spPr>
          <a:xfrm>
            <a:off x="19991892" y="22448475"/>
            <a:ext cx="10324407" cy="1407274"/>
          </a:xfrm>
          <a:prstGeom prst="rect">
            <a:avLst/>
          </a:prstGeom>
          <a:noFill/>
        </p:spPr>
        <p:txBody>
          <a:bodyPr lIns="74815" tIns="74815" bIns="74815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3273" b="1" dirty="0">
                <a:latin typeface="Georgia" panose="02040502050405020303" pitchFamily="18" charset="0"/>
              </a:rPr>
              <a:t>Figure 3: </a:t>
            </a:r>
            <a:r>
              <a:rPr lang="en-US" sz="3273" dirty="0">
                <a:latin typeface="Georgia" panose="02040502050405020303" pitchFamily="18" charset="0"/>
              </a:rPr>
              <a:t>Sample plot</a:t>
            </a: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53B5071A-53A9-0F43-8FFA-5D13A1E36A8A}"/>
              </a:ext>
            </a:extLst>
          </p:cNvPr>
          <p:cNvSpPr txBox="1">
            <a:spLocks/>
          </p:cNvSpPr>
          <p:nvPr/>
        </p:nvSpPr>
        <p:spPr>
          <a:xfrm>
            <a:off x="19991892" y="13713781"/>
            <a:ext cx="10324407" cy="1407274"/>
          </a:xfrm>
          <a:prstGeom prst="rect">
            <a:avLst/>
          </a:prstGeom>
          <a:noFill/>
        </p:spPr>
        <p:txBody>
          <a:bodyPr lIns="74815" tIns="74815" bIns="74815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3273" b="1" dirty="0">
                <a:latin typeface="Georgia" panose="02040502050405020303" pitchFamily="18" charset="0"/>
              </a:rPr>
              <a:t>Figure 2: </a:t>
            </a:r>
            <a:r>
              <a:rPr lang="en-US" sz="3273" dirty="0">
                <a:latin typeface="Georgia" panose="02040502050405020303" pitchFamily="18" charset="0"/>
              </a:rPr>
              <a:t>Sample medical icons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63825F9-C6F5-0141-970B-86AB01CA2FA3}"/>
              </a:ext>
            </a:extLst>
          </p:cNvPr>
          <p:cNvSpPr txBox="1"/>
          <p:nvPr/>
        </p:nvSpPr>
        <p:spPr>
          <a:xfrm>
            <a:off x="405017" y="7097137"/>
            <a:ext cx="18454761" cy="10746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82"/>
              </a:spcAft>
            </a:pPr>
            <a:r>
              <a:rPr lang="en-US" sz="3600" b="1" dirty="0">
                <a:latin typeface="Georgia" panose="02040502050405020303" pitchFamily="18" charset="0"/>
              </a:rPr>
              <a:t>WMed Recommended Fonts:</a:t>
            </a:r>
          </a:p>
          <a:p>
            <a:r>
              <a:rPr lang="en-US" sz="3600" dirty="0">
                <a:latin typeface="Georgia" panose="02040502050405020303" pitchFamily="18" charset="0"/>
              </a:rPr>
              <a:t>(Some of these fonts may not be available on your computer.)</a:t>
            </a:r>
          </a:p>
          <a:p>
            <a:pPr marL="467601" indent="-467601"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New Caledonia LT Std</a:t>
            </a:r>
          </a:p>
          <a:p>
            <a:pPr marL="467601" indent="-467601"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Georgia</a:t>
            </a:r>
          </a:p>
          <a:p>
            <a:pPr marL="467601" indent="-467601"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Trade Gothic LT Std</a:t>
            </a:r>
          </a:p>
          <a:p>
            <a:pPr marL="467601" indent="-467601">
              <a:buFont typeface="Arial" panose="020B0604020202020204" pitchFamily="34" charset="0"/>
              <a:buChar char="•"/>
            </a:pPr>
            <a:r>
              <a:rPr lang="en-US" sz="3600" dirty="0" err="1">
                <a:latin typeface="Georgia" panose="02040502050405020303" pitchFamily="18" charset="0"/>
              </a:rPr>
              <a:t>Univers</a:t>
            </a:r>
            <a:r>
              <a:rPr lang="en-US" sz="3600" dirty="0">
                <a:latin typeface="Georgia" panose="02040502050405020303" pitchFamily="18" charset="0"/>
              </a:rPr>
              <a:t> LT Std</a:t>
            </a:r>
          </a:p>
          <a:p>
            <a:pPr marL="467601" indent="-467601"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Helvetica</a:t>
            </a:r>
          </a:p>
          <a:p>
            <a:pPr marL="467601" indent="-467601">
              <a:buFont typeface="Arial" panose="020B0604020202020204" pitchFamily="34" charset="0"/>
              <a:buChar char="•"/>
            </a:pPr>
            <a:endParaRPr lang="en-US" sz="3600" dirty="0">
              <a:latin typeface="Georgia" panose="02040502050405020303" pitchFamily="18" charset="0"/>
            </a:endParaRPr>
          </a:p>
          <a:p>
            <a:r>
              <a:rPr lang="en-US" sz="3600" dirty="0">
                <a:latin typeface="Georgia" panose="02040502050405020303" pitchFamily="18" charset="0"/>
              </a:rPr>
              <a:t>Other fonts may be used but should be easy to read and professional.</a:t>
            </a:r>
          </a:p>
          <a:p>
            <a:r>
              <a:rPr lang="en-US" sz="3600" dirty="0">
                <a:latin typeface="Georgia" panose="02040502050405020303" pitchFamily="18" charset="0"/>
              </a:rPr>
              <a:t>See the </a:t>
            </a:r>
            <a:r>
              <a:rPr lang="en-US" sz="3600" dirty="0">
                <a:latin typeface="Georgia" panose="02040502050405020303" pitchFamily="18" charset="0"/>
                <a:hlinkClick r:id="rId33"/>
              </a:rPr>
              <a:t>WMed Identity Guide</a:t>
            </a:r>
            <a:r>
              <a:rPr lang="en-US" sz="3600" dirty="0">
                <a:latin typeface="Georgia" panose="02040502050405020303" pitchFamily="18" charset="0"/>
              </a:rPr>
              <a:t> for more information and Secondary/Accent colors.</a:t>
            </a:r>
          </a:p>
          <a:p>
            <a:endParaRPr lang="en-US" sz="3600" dirty="0">
              <a:latin typeface="Georgia" panose="02040502050405020303" pitchFamily="18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Georgia" panose="02040502050405020303" pitchFamily="18" charset="0"/>
              </a:rPr>
              <a:t>When Submitting your file:</a:t>
            </a:r>
          </a:p>
          <a:p>
            <a:endParaRPr lang="en-US" sz="3600" dirty="0">
              <a:latin typeface="Georgia" panose="02040502050405020303" pitchFamily="18" charset="0"/>
            </a:endParaRPr>
          </a:p>
          <a:p>
            <a:r>
              <a:rPr lang="en-US" sz="3600" dirty="0">
                <a:latin typeface="Georgia" panose="02040502050405020303" pitchFamily="18" charset="0"/>
              </a:rPr>
              <a:t>The name MUST be the abstract ID, followed by the FIRST author’s last name.</a:t>
            </a:r>
          </a:p>
          <a:p>
            <a:r>
              <a:rPr lang="en-US" sz="3600" dirty="0">
                <a:latin typeface="Georgia" panose="02040502050405020303" pitchFamily="18" charset="0"/>
              </a:rPr>
              <a:t>EXAMPLE: 23.smith.pdf</a:t>
            </a:r>
          </a:p>
          <a:p>
            <a:endParaRPr lang="en-US" sz="3600" dirty="0">
              <a:latin typeface="Georgia" panose="02040502050405020303" pitchFamily="18" charset="0"/>
            </a:endParaRPr>
          </a:p>
          <a:p>
            <a:r>
              <a:rPr lang="en-US" sz="3600" dirty="0">
                <a:latin typeface="Georgia" panose="02040502050405020303" pitchFamily="18" charset="0"/>
              </a:rPr>
              <a:t>A PowerPoint copy should always be retained. </a:t>
            </a:r>
          </a:p>
          <a:p>
            <a:r>
              <a:rPr lang="en-US" sz="3600" dirty="0">
                <a:latin typeface="Georgia" panose="02040502050405020303" pitchFamily="18" charset="0"/>
              </a:rPr>
              <a:t>Save as a .pdf for submission to printing. </a:t>
            </a:r>
          </a:p>
          <a:p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3495324-65C4-D14A-89AA-A965D8E4ED20}"/>
              </a:ext>
            </a:extLst>
          </p:cNvPr>
          <p:cNvSpPr/>
          <p:nvPr/>
        </p:nvSpPr>
        <p:spPr>
          <a:xfrm>
            <a:off x="19565072" y="24415742"/>
            <a:ext cx="18504000" cy="1044000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Conclusion</a:t>
            </a: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AA056D07-8DC0-FB49-A1FD-034B1E57BD75}"/>
              </a:ext>
            </a:extLst>
          </p:cNvPr>
          <p:cNvSpPr txBox="1">
            <a:spLocks/>
          </p:cNvSpPr>
          <p:nvPr/>
        </p:nvSpPr>
        <p:spPr>
          <a:xfrm>
            <a:off x="19559403" y="25470748"/>
            <a:ext cx="15594446" cy="3475078"/>
          </a:xfrm>
          <a:prstGeom prst="rect">
            <a:avLst/>
          </a:prstGeom>
        </p:spPr>
        <p:txBody>
          <a:bodyPr wrap="square" lIns="74815" tIns="74815" bIns="74815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67601" indent="-46760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Simple is good, don’t make things crowded.</a:t>
            </a:r>
          </a:p>
          <a:p>
            <a:pPr marL="467601" indent="-46760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Make important information stand out (Bullets and numbering can improve readability)</a:t>
            </a:r>
          </a:p>
          <a:p>
            <a:pPr marL="467601" indent="-46760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Pay attention to spacing. </a:t>
            </a:r>
          </a:p>
          <a:p>
            <a:pPr marL="467601" indent="-46760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Keep uniform distances down the column and in each section.</a:t>
            </a:r>
          </a:p>
          <a:p>
            <a:pPr marL="467601" indent="-46760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Do not alter the WMed logo.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8243DF-BBDB-46B7-FFC7-4F2BCF1ADA5B}"/>
              </a:ext>
            </a:extLst>
          </p:cNvPr>
          <p:cNvSpPr txBox="1"/>
          <p:nvPr/>
        </p:nvSpPr>
        <p:spPr>
          <a:xfrm>
            <a:off x="7189251" y="868386"/>
            <a:ext cx="24011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Georgia" panose="02040502050405020303" pitchFamily="18" charset="0"/>
              </a:rPr>
              <a:t>This Scientific Poster Template Is Provided By WMed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C1C0F2-7A47-A01E-B63D-3656EC27F548}"/>
              </a:ext>
            </a:extLst>
          </p:cNvPr>
          <p:cNvSpPr txBox="1"/>
          <p:nvPr/>
        </p:nvSpPr>
        <p:spPr>
          <a:xfrm>
            <a:off x="5994400" y="2826702"/>
            <a:ext cx="26303099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100" dirty="0">
                <a:latin typeface="Georgia" panose="02040502050405020303" pitchFamily="18" charset="0"/>
              </a:rPr>
              <a:t>Presenting author name </a:t>
            </a:r>
            <a:r>
              <a:rPr lang="en-US" sz="5100" u="sng" dirty="0">
                <a:latin typeface="Georgia" panose="02040502050405020303" pitchFamily="18" charset="0"/>
              </a:rPr>
              <a:t>(Underline)</a:t>
            </a:r>
            <a:r>
              <a:rPr lang="en-US" sz="5100" dirty="0">
                <a:latin typeface="Georgia" panose="02040502050405020303" pitchFamily="18" charset="0"/>
              </a:rPr>
              <a:t>, other co-author’s names: 51-point, centered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249820-3272-BCC1-F928-28AB435B3AA7}"/>
              </a:ext>
            </a:extLst>
          </p:cNvPr>
          <p:cNvSpPr txBox="1"/>
          <p:nvPr/>
        </p:nvSpPr>
        <p:spPr>
          <a:xfrm>
            <a:off x="7189250" y="4216343"/>
            <a:ext cx="2401160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500" dirty="0">
                <a:latin typeface="Georgia" panose="02040502050405020303" pitchFamily="18" charset="0"/>
                <a:ea typeface="Calibri" panose="020F0502020204030204" pitchFamily="34" charset="0"/>
              </a:rPr>
              <a:t>Affiliation: department and/or program, institution, city, state: 45-point, centered</a:t>
            </a:r>
            <a:r>
              <a:rPr lang="en-US" sz="4500" dirty="0">
                <a:latin typeface="Georgia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0442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A587E18-7A60-6534-56FA-5A734C09B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672" y="1493498"/>
            <a:ext cx="4821382" cy="293023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5224496-2CFA-EAFD-1397-5AB58E2403BC}"/>
              </a:ext>
            </a:extLst>
          </p:cNvPr>
          <p:cNvSpPr txBox="1">
            <a:spLocks/>
          </p:cNvSpPr>
          <p:nvPr/>
        </p:nvSpPr>
        <p:spPr>
          <a:xfrm>
            <a:off x="2743201" y="6129765"/>
            <a:ext cx="32918399" cy="3769932"/>
          </a:xfrm>
          <a:prstGeom prst="rect">
            <a:avLst/>
          </a:prstGeom>
        </p:spPr>
        <p:txBody>
          <a:bodyPr lIns="748145" tIns="748145" rIns="748145" bIns="748145" anchor="ctr">
            <a:normAutofit fontScale="82500" lnSpcReduction="20000"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5000"/>
              </a:lnSpc>
            </a:pPr>
            <a:r>
              <a:rPr lang="en-US" sz="11782" dirty="0">
                <a:solidFill>
                  <a:srgbClr val="3F291F"/>
                </a:solidFill>
                <a:latin typeface="Georgia" panose="02040502050405020303" pitchFamily="18" charset="0"/>
              </a:rPr>
              <a:t>State the key point or takeaway of your poster here.</a:t>
            </a:r>
          </a:p>
          <a:p>
            <a:pPr algn="ctr">
              <a:lnSpc>
                <a:spcPct val="95000"/>
              </a:lnSpc>
            </a:pPr>
            <a:r>
              <a:rPr lang="en-US" sz="11782" dirty="0">
                <a:solidFill>
                  <a:srgbClr val="3F291F"/>
                </a:solidFill>
                <a:latin typeface="Georgia" panose="02040502050405020303" pitchFamily="18" charset="0"/>
              </a:rPr>
              <a:t>Add descriptive visuals and supporting data below.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E59799-4966-420B-0D2C-D85D3EB5D505}"/>
              </a:ext>
            </a:extLst>
          </p:cNvPr>
          <p:cNvSpPr txBox="1"/>
          <p:nvPr/>
        </p:nvSpPr>
        <p:spPr>
          <a:xfrm>
            <a:off x="32297499" y="1221077"/>
            <a:ext cx="4742629" cy="34916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18" dirty="0"/>
              <a:t>Department/collaborating institution's logo: same height and/or width as WMed logo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0E5622-A12E-F8DA-44C7-24F6A1EDC131}"/>
              </a:ext>
            </a:extLst>
          </p:cNvPr>
          <p:cNvSpPr/>
          <p:nvPr/>
        </p:nvSpPr>
        <p:spPr>
          <a:xfrm flipV="1">
            <a:off x="200191" y="10008186"/>
            <a:ext cx="38052000" cy="204154"/>
          </a:xfrm>
          <a:prstGeom prst="rect">
            <a:avLst/>
          </a:prstGeom>
          <a:solidFill>
            <a:srgbClr val="3F29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>
              <a:latin typeface="Georgia" panose="02040502050405020303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F9090E1-0327-21DA-7517-6F503A983AA9}"/>
              </a:ext>
            </a:extLst>
          </p:cNvPr>
          <p:cNvSpPr txBox="1">
            <a:spLocks/>
          </p:cNvSpPr>
          <p:nvPr/>
        </p:nvSpPr>
        <p:spPr>
          <a:xfrm>
            <a:off x="457744" y="24529581"/>
            <a:ext cx="11979504" cy="4583074"/>
          </a:xfrm>
          <a:prstGeom prst="rect">
            <a:avLst/>
          </a:prstGeom>
        </p:spPr>
        <p:txBody>
          <a:bodyPr wrap="square" lIns="74815" tIns="74815" bIns="74815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67601" indent="-46760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Lorem ipsum dolor sit amet, consectetur adipiscing elit, sed do eiusmod tempor incididunt ut labore et dolore magna </a:t>
            </a:r>
            <a:r>
              <a:rPr lang="en-US" sz="3600" dirty="0" err="1">
                <a:latin typeface="Georgia" panose="02040502050405020303" pitchFamily="18" charset="0"/>
              </a:rPr>
              <a:t>aliqua</a:t>
            </a:r>
            <a:r>
              <a:rPr lang="en-US" sz="3600" dirty="0">
                <a:latin typeface="Georgia" panose="02040502050405020303" pitchFamily="18" charset="0"/>
              </a:rPr>
              <a:t>.</a:t>
            </a:r>
          </a:p>
          <a:p>
            <a:pPr marL="467601" indent="-46760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Ut enim ad minim veniam, quis nostrud exercitation ullamco laboris nisi </a:t>
            </a:r>
            <a:r>
              <a:rPr lang="en-US" sz="3600" dirty="0" err="1">
                <a:latin typeface="Georgia" panose="02040502050405020303" pitchFamily="18" charset="0"/>
              </a:rPr>
              <a:t>ut</a:t>
            </a:r>
            <a:r>
              <a:rPr lang="en-US" sz="3600" dirty="0">
                <a:latin typeface="Georgia" panose="02040502050405020303" pitchFamily="18" charset="0"/>
              </a:rPr>
              <a:t> </a:t>
            </a:r>
            <a:r>
              <a:rPr lang="en-US" sz="3600" dirty="0" err="1">
                <a:latin typeface="Georgia" panose="02040502050405020303" pitchFamily="18" charset="0"/>
              </a:rPr>
              <a:t>aliquip</a:t>
            </a:r>
            <a:r>
              <a:rPr lang="en-US" sz="3600" dirty="0">
                <a:latin typeface="Georgia" panose="02040502050405020303" pitchFamily="18" charset="0"/>
              </a:rPr>
              <a:t>. </a:t>
            </a:r>
          </a:p>
          <a:p>
            <a:pPr marL="467601" indent="-46760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Duis aute irure dolor in reprehenderit in voluptate velit esse cillum dolore eu fugiat nulla </a:t>
            </a:r>
            <a:r>
              <a:rPr lang="en-US" sz="3600" dirty="0" err="1">
                <a:latin typeface="Georgia" panose="02040502050405020303" pitchFamily="18" charset="0"/>
              </a:rPr>
              <a:t>pariatur</a:t>
            </a:r>
            <a:r>
              <a:rPr lang="en-US" sz="3600" dirty="0">
                <a:latin typeface="Georgia" panose="02040502050405020303" pitchFamily="18" charset="0"/>
              </a:rPr>
              <a:t>.</a:t>
            </a:r>
          </a:p>
          <a:p>
            <a:pPr marL="467601" indent="-46760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Georgia" panose="02040502050405020303" pitchFamily="18" charset="0"/>
              </a:rPr>
              <a:t>Excepteur</a:t>
            </a:r>
            <a:r>
              <a:rPr lang="en-US" sz="3600" dirty="0">
                <a:latin typeface="Georgia" panose="02040502050405020303" pitchFamily="18" charset="0"/>
              </a:rPr>
              <a:t> sint occaecat cupidatat non </a:t>
            </a:r>
            <a:r>
              <a:rPr lang="en-US" sz="3600" dirty="0" err="1">
                <a:latin typeface="Georgia" panose="02040502050405020303" pitchFamily="18" charset="0"/>
              </a:rPr>
              <a:t>proident</a:t>
            </a:r>
            <a:r>
              <a:rPr lang="en-US" sz="3600" dirty="0">
                <a:latin typeface="Georgia" panose="02040502050405020303" pitchFamily="18" charset="0"/>
              </a:rPr>
              <a:t>.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5ADA966A-88CA-FBC0-0EEB-626CF4F880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202798"/>
              </p:ext>
            </p:extLst>
          </p:nvPr>
        </p:nvGraphicFramePr>
        <p:xfrm>
          <a:off x="27187176" y="17192260"/>
          <a:ext cx="9590215" cy="4877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itle 1">
            <a:extLst>
              <a:ext uri="{FF2B5EF4-FFF2-40B4-BE49-F238E27FC236}">
                <a16:creationId xmlns:a16="http://schemas.microsoft.com/office/drawing/2014/main" id="{84280A83-A30D-ED96-A460-D4C7DA8DBC69}"/>
              </a:ext>
            </a:extLst>
          </p:cNvPr>
          <p:cNvSpPr txBox="1">
            <a:spLocks/>
          </p:cNvSpPr>
          <p:nvPr/>
        </p:nvSpPr>
        <p:spPr>
          <a:xfrm>
            <a:off x="25972027" y="30804764"/>
            <a:ext cx="11964173" cy="1813085"/>
          </a:xfrm>
          <a:prstGeom prst="rect">
            <a:avLst/>
          </a:prstGeom>
        </p:spPr>
        <p:txBody>
          <a:bodyPr wrap="square" lIns="74815" tIns="74815" bIns="74815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3600" dirty="0">
                <a:latin typeface="Georgia" panose="02040502050405020303" pitchFamily="18" charset="0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2190BFB-B5D2-AB99-7F52-3DA05241BFF2}"/>
              </a:ext>
            </a:extLst>
          </p:cNvPr>
          <p:cNvSpPr txBox="1">
            <a:spLocks/>
          </p:cNvSpPr>
          <p:nvPr/>
        </p:nvSpPr>
        <p:spPr>
          <a:xfrm>
            <a:off x="13165845" y="30850848"/>
            <a:ext cx="12051341" cy="1813085"/>
          </a:xfrm>
          <a:prstGeom prst="rect">
            <a:avLst/>
          </a:prstGeom>
        </p:spPr>
        <p:txBody>
          <a:bodyPr wrap="square" lIns="74815" tIns="74815" bIns="74815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 err="1">
                <a:latin typeface="Georgia" panose="02040502050405020303" pitchFamily="18" charset="0"/>
              </a:rPr>
              <a:t>adipiscing</a:t>
            </a:r>
            <a:r>
              <a:rPr lang="en-US" sz="3600" dirty="0">
                <a:latin typeface="Georgia" panose="02040502050405020303" pitchFamily="18" charset="0"/>
              </a:rPr>
              <a:t> elit, sed do eiusmod tempor incididunt ut labore et dolore magna aliqua. Ut enim ad minim veniam, quis </a:t>
            </a:r>
            <a:r>
              <a:rPr lang="en-US" sz="3600" dirty="0" err="1">
                <a:latin typeface="Georgia" panose="02040502050405020303" pitchFamily="18" charset="0"/>
              </a:rPr>
              <a:t>nostrud</a:t>
            </a:r>
            <a:r>
              <a:rPr lang="en-US" sz="3600" dirty="0">
                <a:latin typeface="Georgia" panose="02040502050405020303" pitchFamily="18" charset="0"/>
              </a:rPr>
              <a:t> exercitation.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FF8E2CB-9CBF-4DFE-3F03-23018A127534}"/>
              </a:ext>
            </a:extLst>
          </p:cNvPr>
          <p:cNvSpPr/>
          <p:nvPr/>
        </p:nvSpPr>
        <p:spPr>
          <a:xfrm>
            <a:off x="436186" y="10774757"/>
            <a:ext cx="12060000" cy="921743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I</a:t>
            </a:r>
            <a:r>
              <a:rPr lang="en-US" sz="4418" b="1" dirty="0">
                <a:solidFill>
                  <a:schemeClr val="bg1"/>
                </a:solidFill>
                <a:latin typeface="Georgia" panose="02040502050405020303" pitchFamily="18" charset="0"/>
              </a:rPr>
              <a:t>ntroduction</a:t>
            </a:r>
            <a:endParaRPr lang="en-US" sz="4418" b="1" dirty="0">
              <a:latin typeface="Georgia" panose="02040502050405020303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8CDB3F-2076-D6FB-4C74-70E779CED7D7}"/>
              </a:ext>
            </a:extLst>
          </p:cNvPr>
          <p:cNvSpPr/>
          <p:nvPr/>
        </p:nvSpPr>
        <p:spPr>
          <a:xfrm>
            <a:off x="457744" y="23594958"/>
            <a:ext cx="12060000" cy="921743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Methods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2500D8E-0DDC-D226-6D14-16AC71A0227E}"/>
              </a:ext>
            </a:extLst>
          </p:cNvPr>
          <p:cNvSpPr/>
          <p:nvPr/>
        </p:nvSpPr>
        <p:spPr>
          <a:xfrm>
            <a:off x="13222844" y="10779125"/>
            <a:ext cx="12060000" cy="921743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Results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5E174D9-1655-E7A1-30A1-C4E16B75A49B}"/>
              </a:ext>
            </a:extLst>
          </p:cNvPr>
          <p:cNvSpPr/>
          <p:nvPr/>
        </p:nvSpPr>
        <p:spPr>
          <a:xfrm>
            <a:off x="25876200" y="29879310"/>
            <a:ext cx="12060000" cy="921743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References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75F263D-BCCC-F80F-9240-D13F8FD8DCDF}"/>
              </a:ext>
            </a:extLst>
          </p:cNvPr>
          <p:cNvSpPr/>
          <p:nvPr/>
        </p:nvSpPr>
        <p:spPr>
          <a:xfrm>
            <a:off x="13157186" y="29879310"/>
            <a:ext cx="12060000" cy="921743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Acknowledgement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33198BC0-8AE8-501A-AD51-8AECE1344CD5}"/>
              </a:ext>
            </a:extLst>
          </p:cNvPr>
          <p:cNvSpPr txBox="1">
            <a:spLocks/>
          </p:cNvSpPr>
          <p:nvPr/>
        </p:nvSpPr>
        <p:spPr>
          <a:xfrm>
            <a:off x="25916095" y="21561060"/>
            <a:ext cx="12132379" cy="1407274"/>
          </a:xfrm>
          <a:prstGeom prst="rect">
            <a:avLst/>
          </a:prstGeom>
          <a:noFill/>
        </p:spPr>
        <p:txBody>
          <a:bodyPr lIns="74815" tIns="74815" bIns="74815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3273" b="1" dirty="0">
                <a:latin typeface="Georgia" panose="02040502050405020303" pitchFamily="18" charset="0"/>
              </a:rPr>
              <a:t>Figure 3: </a:t>
            </a:r>
            <a:r>
              <a:rPr lang="en-US" sz="3273" dirty="0">
                <a:latin typeface="Georgia" panose="02040502050405020303" pitchFamily="18" charset="0"/>
              </a:rPr>
              <a:t>Sample plot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58347AA-A741-2DE0-9E24-A650ABD11062}"/>
              </a:ext>
            </a:extLst>
          </p:cNvPr>
          <p:cNvSpPr/>
          <p:nvPr/>
        </p:nvSpPr>
        <p:spPr>
          <a:xfrm>
            <a:off x="25913585" y="23349464"/>
            <a:ext cx="12060000" cy="921743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Conclusion</a:t>
            </a:r>
          </a:p>
        </p:txBody>
      </p:sp>
      <p:graphicFrame>
        <p:nvGraphicFramePr>
          <p:cNvPr id="62" name="Table 16">
            <a:extLst>
              <a:ext uri="{FF2B5EF4-FFF2-40B4-BE49-F238E27FC236}">
                <a16:creationId xmlns:a16="http://schemas.microsoft.com/office/drawing/2014/main" id="{911C66D2-5327-A489-D34B-7BFB2BCFD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636520"/>
              </p:ext>
            </p:extLst>
          </p:nvPr>
        </p:nvGraphicFramePr>
        <p:xfrm>
          <a:off x="15095938" y="25027823"/>
          <a:ext cx="8313812" cy="4134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8453">
                  <a:extLst>
                    <a:ext uri="{9D8B030D-6E8A-4147-A177-3AD203B41FA5}">
                      <a16:colId xmlns:a16="http://schemas.microsoft.com/office/drawing/2014/main" val="3836872068"/>
                    </a:ext>
                  </a:extLst>
                </a:gridCol>
                <a:gridCol w="2078453">
                  <a:extLst>
                    <a:ext uri="{9D8B030D-6E8A-4147-A177-3AD203B41FA5}">
                      <a16:colId xmlns:a16="http://schemas.microsoft.com/office/drawing/2014/main" val="2501348781"/>
                    </a:ext>
                  </a:extLst>
                </a:gridCol>
                <a:gridCol w="2078453">
                  <a:extLst>
                    <a:ext uri="{9D8B030D-6E8A-4147-A177-3AD203B41FA5}">
                      <a16:colId xmlns:a16="http://schemas.microsoft.com/office/drawing/2014/main" val="539372988"/>
                    </a:ext>
                  </a:extLst>
                </a:gridCol>
                <a:gridCol w="2078453">
                  <a:extLst>
                    <a:ext uri="{9D8B030D-6E8A-4147-A177-3AD203B41FA5}">
                      <a16:colId xmlns:a16="http://schemas.microsoft.com/office/drawing/2014/main" val="1796329334"/>
                    </a:ext>
                  </a:extLst>
                </a:gridCol>
              </a:tblGrid>
              <a:tr h="452864"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Heading 1</a:t>
                      </a: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/>
                        <a:t>Heading 2</a:t>
                      </a: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/>
                        <a:t>Heading 3</a:t>
                      </a: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/>
                        <a:t>Heading 4</a:t>
                      </a: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912391"/>
                  </a:ext>
                </a:extLst>
              </a:tr>
              <a:tr h="452864"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735297"/>
                  </a:ext>
                </a:extLst>
              </a:tr>
              <a:tr h="452864"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230825"/>
                  </a:ext>
                </a:extLst>
              </a:tr>
              <a:tr h="452864"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137425"/>
                  </a:ext>
                </a:extLst>
              </a:tr>
              <a:tr h="452864"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43560"/>
                  </a:ext>
                </a:extLst>
              </a:tr>
              <a:tr h="452864"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933626"/>
                  </a:ext>
                </a:extLst>
              </a:tr>
              <a:tr h="452864"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653183"/>
                  </a:ext>
                </a:extLst>
              </a:tr>
              <a:tr h="452864"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425482"/>
                  </a:ext>
                </a:extLst>
              </a:tr>
            </a:tbl>
          </a:graphicData>
        </a:graphic>
      </p:graphicFrame>
      <p:sp>
        <p:nvSpPr>
          <p:cNvPr id="64" name="Title 1">
            <a:extLst>
              <a:ext uri="{FF2B5EF4-FFF2-40B4-BE49-F238E27FC236}">
                <a16:creationId xmlns:a16="http://schemas.microsoft.com/office/drawing/2014/main" id="{2A3EC1B7-9B88-7272-93CF-BEF64C2B255B}"/>
              </a:ext>
            </a:extLst>
          </p:cNvPr>
          <p:cNvSpPr txBox="1">
            <a:spLocks/>
          </p:cNvSpPr>
          <p:nvPr/>
        </p:nvSpPr>
        <p:spPr>
          <a:xfrm>
            <a:off x="26020586" y="15852435"/>
            <a:ext cx="9590214" cy="1407274"/>
          </a:xfrm>
          <a:prstGeom prst="rect">
            <a:avLst/>
          </a:prstGeom>
          <a:noFill/>
        </p:spPr>
        <p:txBody>
          <a:bodyPr lIns="74815" tIns="74815" bIns="74815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3273" b="1" dirty="0">
                <a:latin typeface="Georgia" panose="02040502050405020303" pitchFamily="18" charset="0"/>
              </a:rPr>
              <a:t>Figure 2: </a:t>
            </a:r>
            <a:r>
              <a:rPr lang="en-US" sz="3273" dirty="0">
                <a:latin typeface="Georgia" panose="02040502050405020303" pitchFamily="18" charset="0"/>
              </a:rPr>
              <a:t>Sample </a:t>
            </a:r>
            <a:r>
              <a:rPr lang="en-US" sz="3273" dirty="0" err="1">
                <a:latin typeface="Georgia" panose="02040502050405020303" pitchFamily="18" charset="0"/>
              </a:rPr>
              <a:t>medxicaxl</a:t>
            </a:r>
            <a:r>
              <a:rPr lang="en-US" sz="3273" dirty="0">
                <a:latin typeface="Georgia" panose="02040502050405020303" pitchFamily="18" charset="0"/>
              </a:rPr>
              <a:t> icons</a:t>
            </a: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EB0B50C3-4374-06E7-27A4-453E5B03B0B1}"/>
              </a:ext>
            </a:extLst>
          </p:cNvPr>
          <p:cNvSpPr txBox="1">
            <a:spLocks/>
          </p:cNvSpPr>
          <p:nvPr/>
        </p:nvSpPr>
        <p:spPr>
          <a:xfrm>
            <a:off x="13602601" y="23911691"/>
            <a:ext cx="10996398" cy="1407274"/>
          </a:xfrm>
          <a:prstGeom prst="rect">
            <a:avLst/>
          </a:prstGeom>
          <a:noFill/>
        </p:spPr>
        <p:txBody>
          <a:bodyPr lIns="74815" tIns="74815" bIns="74815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3273" b="1" dirty="0">
                <a:latin typeface="Georgia" panose="02040502050405020303" pitchFamily="18" charset="0"/>
              </a:rPr>
              <a:t>Table 1: </a:t>
            </a:r>
            <a:r>
              <a:rPr lang="en-US" sz="3273" dirty="0">
                <a:latin typeface="Georgia" panose="02040502050405020303" pitchFamily="18" charset="0"/>
              </a:rPr>
              <a:t>Sample table results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8001B75-F76D-D325-BCF6-E2AE7D9F39F1}"/>
              </a:ext>
            </a:extLst>
          </p:cNvPr>
          <p:cNvSpPr txBox="1"/>
          <p:nvPr/>
        </p:nvSpPr>
        <p:spPr>
          <a:xfrm>
            <a:off x="673963" y="11872337"/>
            <a:ext cx="11559276" cy="10192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82"/>
              </a:spcAft>
            </a:pPr>
            <a:r>
              <a:rPr lang="en-US" sz="3600" b="1" dirty="0">
                <a:latin typeface="Georgia" panose="02040502050405020303" pitchFamily="18" charset="0"/>
              </a:rPr>
              <a:t>WMed Recommended Fonts:</a:t>
            </a:r>
          </a:p>
          <a:p>
            <a:r>
              <a:rPr lang="en-US" sz="3600" dirty="0">
                <a:latin typeface="Georgia" panose="02040502050405020303" pitchFamily="18" charset="0"/>
              </a:rPr>
              <a:t>(Some of these fonts may not be available on your computer.)</a:t>
            </a:r>
          </a:p>
          <a:p>
            <a:pPr marL="467601" indent="-467601"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New Caledonia LT Std</a:t>
            </a:r>
          </a:p>
          <a:p>
            <a:pPr marL="467601" indent="-467601"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Georgia</a:t>
            </a:r>
          </a:p>
          <a:p>
            <a:pPr marL="467601" indent="-467601"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Trade Gothic LT Std</a:t>
            </a:r>
          </a:p>
          <a:p>
            <a:pPr marL="467601" indent="-467601">
              <a:buFont typeface="Arial" panose="020B0604020202020204" pitchFamily="34" charset="0"/>
              <a:buChar char="•"/>
            </a:pPr>
            <a:r>
              <a:rPr lang="en-US" sz="3600" dirty="0" err="1">
                <a:latin typeface="Georgia" panose="02040502050405020303" pitchFamily="18" charset="0"/>
              </a:rPr>
              <a:t>Univers</a:t>
            </a:r>
            <a:r>
              <a:rPr lang="en-US" sz="3600" dirty="0">
                <a:latin typeface="Georgia" panose="02040502050405020303" pitchFamily="18" charset="0"/>
              </a:rPr>
              <a:t> LT Std</a:t>
            </a:r>
          </a:p>
          <a:p>
            <a:pPr marL="467601" indent="-467601"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Helvetica</a:t>
            </a:r>
          </a:p>
          <a:p>
            <a:r>
              <a:rPr lang="en-US" sz="3600" dirty="0">
                <a:latin typeface="Georgia" panose="02040502050405020303" pitchFamily="18" charset="0"/>
              </a:rPr>
              <a:t>Other fonts may be used but should be easy to read and professional.</a:t>
            </a:r>
          </a:p>
          <a:p>
            <a:r>
              <a:rPr lang="en-US" sz="3600" dirty="0">
                <a:latin typeface="Georgia" panose="02040502050405020303" pitchFamily="18" charset="0"/>
              </a:rPr>
              <a:t>See the </a:t>
            </a:r>
            <a:r>
              <a:rPr lang="en-US" sz="3600" dirty="0">
                <a:latin typeface="Georgia" panose="02040502050405020303" pitchFamily="18" charset="0"/>
                <a:hlinkClick r:id="rId4"/>
              </a:rPr>
              <a:t>WMed Identity Guide</a:t>
            </a:r>
            <a:r>
              <a:rPr lang="en-US" sz="3600" dirty="0">
                <a:latin typeface="Georgia" panose="02040502050405020303" pitchFamily="18" charset="0"/>
              </a:rPr>
              <a:t> for more information and Secondary/Accent colors.</a:t>
            </a:r>
          </a:p>
          <a:p>
            <a:r>
              <a:rPr lang="en-US" sz="3600" dirty="0">
                <a:solidFill>
                  <a:srgbClr val="FF0000"/>
                </a:solidFill>
                <a:latin typeface="Georgia" panose="02040502050405020303" pitchFamily="18" charset="0"/>
              </a:rPr>
              <a:t>When Submitting your file:</a:t>
            </a:r>
            <a:endParaRPr lang="en-US" sz="3600" dirty="0">
              <a:latin typeface="Georgia" panose="02040502050405020303" pitchFamily="18" charset="0"/>
            </a:endParaRPr>
          </a:p>
          <a:p>
            <a:r>
              <a:rPr lang="en-US" sz="3600" dirty="0">
                <a:latin typeface="Georgia" panose="02040502050405020303" pitchFamily="18" charset="0"/>
              </a:rPr>
              <a:t>The name MUST be the abstract ID, followed by the FIRST author’s last name.</a:t>
            </a:r>
          </a:p>
          <a:p>
            <a:r>
              <a:rPr lang="en-US" sz="3600" dirty="0">
                <a:latin typeface="Georgia" panose="02040502050405020303" pitchFamily="18" charset="0"/>
              </a:rPr>
              <a:t>EXAMPLE: 23.smith.pdf</a:t>
            </a:r>
          </a:p>
          <a:p>
            <a:r>
              <a:rPr lang="en-US" sz="3600" dirty="0">
                <a:latin typeface="Georgia" panose="02040502050405020303" pitchFamily="18" charset="0"/>
              </a:rPr>
              <a:t>A PowerPoint copy should always be retained. </a:t>
            </a:r>
          </a:p>
          <a:p>
            <a:r>
              <a:rPr lang="en-US" sz="3600" dirty="0">
                <a:latin typeface="Georgia" panose="02040502050405020303" pitchFamily="18" charset="0"/>
              </a:rPr>
              <a:t>Save as a .pdf for submission to printing.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6E0ED2B8-396D-5EAA-D263-359E14965EC4}"/>
              </a:ext>
            </a:extLst>
          </p:cNvPr>
          <p:cNvSpPr txBox="1">
            <a:spLocks/>
          </p:cNvSpPr>
          <p:nvPr/>
        </p:nvSpPr>
        <p:spPr>
          <a:xfrm>
            <a:off x="13626006" y="23085468"/>
            <a:ext cx="10996398" cy="1407274"/>
          </a:xfrm>
          <a:prstGeom prst="rect">
            <a:avLst/>
          </a:prstGeom>
          <a:noFill/>
        </p:spPr>
        <p:txBody>
          <a:bodyPr wrap="square" lIns="74815" tIns="117818" bIns="88364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3273" b="1" dirty="0">
                <a:latin typeface="Georgia" panose="02040502050405020303" pitchFamily="18" charset="0"/>
              </a:rPr>
              <a:t>Figure 1: </a:t>
            </a:r>
            <a:r>
              <a:rPr lang="en-US" sz="3273" dirty="0">
                <a:latin typeface="Georgia" panose="02040502050405020303" pitchFamily="18" charset="0"/>
              </a:rPr>
              <a:t>WMed approved color palette.</a:t>
            </a:r>
          </a:p>
        </p:txBody>
      </p:sp>
      <p:pic>
        <p:nvPicPr>
          <p:cNvPr id="72" name="Picture 7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FA987AB-66FD-7F7E-933E-D320909EE4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79042" y="12167115"/>
            <a:ext cx="10731584" cy="11130437"/>
          </a:xfrm>
          <a:prstGeom prst="rect">
            <a:avLst/>
          </a:prstGeom>
        </p:spPr>
      </p:pic>
      <p:sp>
        <p:nvSpPr>
          <p:cNvPr id="73" name="Title 1">
            <a:extLst>
              <a:ext uri="{FF2B5EF4-FFF2-40B4-BE49-F238E27FC236}">
                <a16:creationId xmlns:a16="http://schemas.microsoft.com/office/drawing/2014/main" id="{579B9EC2-08AA-D322-49F6-757649FD42D5}"/>
              </a:ext>
            </a:extLst>
          </p:cNvPr>
          <p:cNvSpPr txBox="1">
            <a:spLocks/>
          </p:cNvSpPr>
          <p:nvPr/>
        </p:nvSpPr>
        <p:spPr>
          <a:xfrm>
            <a:off x="25960212" y="24633471"/>
            <a:ext cx="11699030" cy="4029076"/>
          </a:xfrm>
          <a:prstGeom prst="rect">
            <a:avLst/>
          </a:prstGeom>
        </p:spPr>
        <p:txBody>
          <a:bodyPr wrap="square" lIns="74815" tIns="74815" bIns="74815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67601" indent="-46760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Simple is good, don’t make things crowded.</a:t>
            </a:r>
          </a:p>
          <a:p>
            <a:pPr marL="467601" indent="-46760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Make important information stand out (Bullets and numbering can improve readability)</a:t>
            </a:r>
          </a:p>
          <a:p>
            <a:pPr marL="467601" indent="-46760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Pay attention to spacing. </a:t>
            </a:r>
          </a:p>
          <a:p>
            <a:pPr marL="467601" indent="-46760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Keep uniform distances down the column and in each section.</a:t>
            </a:r>
          </a:p>
          <a:p>
            <a:pPr marL="467601" indent="-46760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Do not alter the WMed logo. 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751F2F5-5FA4-1CCD-9C0F-51112F520139}"/>
              </a:ext>
            </a:extLst>
          </p:cNvPr>
          <p:cNvSpPr/>
          <p:nvPr/>
        </p:nvSpPr>
        <p:spPr>
          <a:xfrm flipV="1">
            <a:off x="200191" y="5334586"/>
            <a:ext cx="38052000" cy="204154"/>
          </a:xfrm>
          <a:prstGeom prst="rect">
            <a:avLst/>
          </a:prstGeom>
          <a:solidFill>
            <a:srgbClr val="3F29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>
              <a:latin typeface="Georgia" panose="02040502050405020303" pitchFamily="18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693C4DD-3EBF-2DC0-18D9-5B1164F3D548}"/>
              </a:ext>
            </a:extLst>
          </p:cNvPr>
          <p:cNvGrpSpPr>
            <a:grpSpLocks noChangeAspect="1"/>
          </p:cNvGrpSpPr>
          <p:nvPr/>
        </p:nvGrpSpPr>
        <p:grpSpPr>
          <a:xfrm>
            <a:off x="28435873" y="11892929"/>
            <a:ext cx="7389138" cy="4138365"/>
            <a:chOff x="15370885" y="26863299"/>
            <a:chExt cx="9033113" cy="5938402"/>
          </a:xfrm>
        </p:grpSpPr>
        <p:pic>
          <p:nvPicPr>
            <p:cNvPr id="76" name="Graphic 75" descr="Heart with pulse">
              <a:extLst>
                <a:ext uri="{FF2B5EF4-FFF2-40B4-BE49-F238E27FC236}">
                  <a16:creationId xmlns:a16="http://schemas.microsoft.com/office/drawing/2014/main" id="{82D2CC86-A332-9E51-6867-8F0DF56D6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2765272" y="31320244"/>
              <a:ext cx="1481457" cy="1481457"/>
            </a:xfrm>
            <a:prstGeom prst="rect">
              <a:avLst/>
            </a:prstGeom>
          </p:spPr>
        </p:pic>
        <p:pic>
          <p:nvPicPr>
            <p:cNvPr id="77" name="Graphic 76" descr="Heartbeat">
              <a:extLst>
                <a:ext uri="{FF2B5EF4-FFF2-40B4-BE49-F238E27FC236}">
                  <a16:creationId xmlns:a16="http://schemas.microsoft.com/office/drawing/2014/main" id="{CB3517FF-10C0-B896-9606-BB1267E45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0706655" y="26961380"/>
              <a:ext cx="1481457" cy="1481457"/>
            </a:xfrm>
            <a:prstGeom prst="rect">
              <a:avLst/>
            </a:prstGeom>
          </p:spPr>
        </p:pic>
        <p:pic>
          <p:nvPicPr>
            <p:cNvPr id="78" name="Graphic 77" descr="Medicine">
              <a:extLst>
                <a:ext uri="{FF2B5EF4-FFF2-40B4-BE49-F238E27FC236}">
                  <a16:creationId xmlns:a16="http://schemas.microsoft.com/office/drawing/2014/main" id="{443815B1-10A7-0490-7B1E-164A57E35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0711129" y="31175208"/>
              <a:ext cx="1481457" cy="1481457"/>
            </a:xfrm>
            <a:prstGeom prst="rect">
              <a:avLst/>
            </a:prstGeom>
          </p:spPr>
        </p:pic>
        <p:pic>
          <p:nvPicPr>
            <p:cNvPr id="79" name="Graphic 78" descr="Brain">
              <a:extLst>
                <a:ext uri="{FF2B5EF4-FFF2-40B4-BE49-F238E27FC236}">
                  <a16:creationId xmlns:a16="http://schemas.microsoft.com/office/drawing/2014/main" id="{306ADE03-D1EF-8095-3673-DBFC513A8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2922541" y="26863299"/>
              <a:ext cx="1481457" cy="1481457"/>
            </a:xfrm>
            <a:prstGeom prst="rect">
              <a:avLst/>
            </a:prstGeom>
          </p:spPr>
        </p:pic>
        <p:pic>
          <p:nvPicPr>
            <p:cNvPr id="80" name="Graphic 79" descr="Needle">
              <a:extLst>
                <a:ext uri="{FF2B5EF4-FFF2-40B4-BE49-F238E27FC236}">
                  <a16:creationId xmlns:a16="http://schemas.microsoft.com/office/drawing/2014/main" id="{4B5C2129-4FD1-DF86-84DB-81E5E4ECA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5370885" y="29068294"/>
              <a:ext cx="1481457" cy="1481457"/>
            </a:xfrm>
            <a:prstGeom prst="rect">
              <a:avLst/>
            </a:prstGeom>
          </p:spPr>
        </p:pic>
        <p:pic>
          <p:nvPicPr>
            <p:cNvPr id="81" name="Graphic 80" descr="Eye dropper">
              <a:extLst>
                <a:ext uri="{FF2B5EF4-FFF2-40B4-BE49-F238E27FC236}">
                  <a16:creationId xmlns:a16="http://schemas.microsoft.com/office/drawing/2014/main" id="{093BEBDE-39C9-AE44-C926-A3B3FF136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2765273" y="29137154"/>
              <a:ext cx="1481457" cy="1481457"/>
            </a:xfrm>
            <a:prstGeom prst="rect">
              <a:avLst/>
            </a:prstGeom>
          </p:spPr>
        </p:pic>
        <p:pic>
          <p:nvPicPr>
            <p:cNvPr id="82" name="Graphic 81" descr="First aid kit">
              <a:extLst>
                <a:ext uri="{FF2B5EF4-FFF2-40B4-BE49-F238E27FC236}">
                  <a16:creationId xmlns:a16="http://schemas.microsoft.com/office/drawing/2014/main" id="{F1618B8C-E784-383F-C37D-0B0A5FD16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5370885" y="31173521"/>
              <a:ext cx="1481457" cy="1481457"/>
            </a:xfrm>
            <a:prstGeom prst="rect">
              <a:avLst/>
            </a:prstGeom>
          </p:spPr>
        </p:pic>
        <p:pic>
          <p:nvPicPr>
            <p:cNvPr id="83" name="Graphic 82" descr="Ambulance">
              <a:extLst>
                <a:ext uri="{FF2B5EF4-FFF2-40B4-BE49-F238E27FC236}">
                  <a16:creationId xmlns:a16="http://schemas.microsoft.com/office/drawing/2014/main" id="{C551E1D7-89EC-9A62-DDA7-BC916D47B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5370885" y="26963067"/>
              <a:ext cx="1481457" cy="1481457"/>
            </a:xfrm>
            <a:prstGeom prst="rect">
              <a:avLst/>
            </a:prstGeom>
          </p:spPr>
        </p:pic>
        <p:pic>
          <p:nvPicPr>
            <p:cNvPr id="84" name="Graphic 83" descr="Brain in head">
              <a:extLst>
                <a:ext uri="{FF2B5EF4-FFF2-40B4-BE49-F238E27FC236}">
                  <a16:creationId xmlns:a16="http://schemas.microsoft.com/office/drawing/2014/main" id="{7125CB3A-2AB3-97D3-A210-3B23838D7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20711129" y="29068294"/>
              <a:ext cx="1481457" cy="1481457"/>
            </a:xfrm>
            <a:prstGeom prst="rect">
              <a:avLst/>
            </a:prstGeom>
          </p:spPr>
        </p:pic>
        <p:pic>
          <p:nvPicPr>
            <p:cNvPr id="85" name="Graphic 84" descr="Stethoscope">
              <a:extLst>
                <a:ext uri="{FF2B5EF4-FFF2-40B4-BE49-F238E27FC236}">
                  <a16:creationId xmlns:a16="http://schemas.microsoft.com/office/drawing/2014/main" id="{0D902332-7079-3704-9159-543B1A3B2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8041009" y="29203582"/>
              <a:ext cx="1481457" cy="1481457"/>
            </a:xfrm>
            <a:prstGeom prst="rect">
              <a:avLst/>
            </a:prstGeom>
          </p:spPr>
        </p:pic>
        <p:pic>
          <p:nvPicPr>
            <p:cNvPr id="86" name="Graphic 85" descr="DNA">
              <a:extLst>
                <a:ext uri="{FF2B5EF4-FFF2-40B4-BE49-F238E27FC236}">
                  <a16:creationId xmlns:a16="http://schemas.microsoft.com/office/drawing/2014/main" id="{38350A83-4902-DD68-91BD-A22EB9E92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8041008" y="31173520"/>
              <a:ext cx="1481457" cy="1481457"/>
            </a:xfrm>
            <a:prstGeom prst="rect">
              <a:avLst/>
            </a:prstGeom>
          </p:spPr>
        </p:pic>
        <p:pic>
          <p:nvPicPr>
            <p:cNvPr id="87" name="Graphic 86" descr="Hospital">
              <a:extLst>
                <a:ext uri="{FF2B5EF4-FFF2-40B4-BE49-F238E27FC236}">
                  <a16:creationId xmlns:a16="http://schemas.microsoft.com/office/drawing/2014/main" id="{755017E8-6469-CE26-D63B-633A40C21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8041010" y="26963068"/>
              <a:ext cx="1481457" cy="1481457"/>
            </a:xfrm>
            <a:prstGeom prst="rect">
              <a:avLst/>
            </a:prstGeom>
          </p:spPr>
        </p:pic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B9455484-DC32-6AAD-A2DA-489F9E75C2E5}"/>
              </a:ext>
            </a:extLst>
          </p:cNvPr>
          <p:cNvSpPr/>
          <p:nvPr/>
        </p:nvSpPr>
        <p:spPr>
          <a:xfrm>
            <a:off x="319186" y="10550331"/>
            <a:ext cx="12353690" cy="12622535"/>
          </a:xfrm>
          <a:prstGeom prst="rect">
            <a:avLst/>
          </a:prstGeom>
          <a:noFill/>
          <a:ln>
            <a:solidFill>
              <a:srgbClr val="3F2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1F12762-A0FB-13F7-500C-C45959D0B4E9}"/>
              </a:ext>
            </a:extLst>
          </p:cNvPr>
          <p:cNvSpPr/>
          <p:nvPr/>
        </p:nvSpPr>
        <p:spPr>
          <a:xfrm>
            <a:off x="13066128" y="10550331"/>
            <a:ext cx="12353690" cy="18770230"/>
          </a:xfrm>
          <a:prstGeom prst="rect">
            <a:avLst/>
          </a:prstGeom>
          <a:noFill/>
          <a:ln>
            <a:solidFill>
              <a:srgbClr val="3F2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86DF5FC-3E3E-0A4C-3BCD-6E674CFE8CFD}"/>
              </a:ext>
            </a:extLst>
          </p:cNvPr>
          <p:cNvSpPr/>
          <p:nvPr/>
        </p:nvSpPr>
        <p:spPr>
          <a:xfrm>
            <a:off x="319186" y="23415169"/>
            <a:ext cx="12353690" cy="9292583"/>
          </a:xfrm>
          <a:prstGeom prst="rect">
            <a:avLst/>
          </a:prstGeom>
          <a:noFill/>
          <a:ln>
            <a:solidFill>
              <a:srgbClr val="3F2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53A14808-A336-74E1-4DB4-D48BA5F1F56B}"/>
              </a:ext>
            </a:extLst>
          </p:cNvPr>
          <p:cNvSpPr/>
          <p:nvPr/>
        </p:nvSpPr>
        <p:spPr>
          <a:xfrm>
            <a:off x="25778003" y="29715266"/>
            <a:ext cx="12353690" cy="2992487"/>
          </a:xfrm>
          <a:prstGeom prst="rect">
            <a:avLst/>
          </a:prstGeom>
          <a:noFill/>
          <a:ln>
            <a:solidFill>
              <a:srgbClr val="3F2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2526009-D4C0-F2EC-7B8B-891F564521E4}"/>
              </a:ext>
            </a:extLst>
          </p:cNvPr>
          <p:cNvSpPr/>
          <p:nvPr/>
        </p:nvSpPr>
        <p:spPr>
          <a:xfrm>
            <a:off x="13066128" y="29715266"/>
            <a:ext cx="12353690" cy="2992487"/>
          </a:xfrm>
          <a:prstGeom prst="rect">
            <a:avLst/>
          </a:prstGeom>
          <a:noFill/>
          <a:ln>
            <a:solidFill>
              <a:srgbClr val="3F2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2469A0A-3402-88E1-05F6-B3741B8148BF}"/>
              </a:ext>
            </a:extLst>
          </p:cNvPr>
          <p:cNvSpPr/>
          <p:nvPr/>
        </p:nvSpPr>
        <p:spPr>
          <a:xfrm>
            <a:off x="25805438" y="23085468"/>
            <a:ext cx="12353690" cy="6235094"/>
          </a:xfrm>
          <a:prstGeom prst="rect">
            <a:avLst/>
          </a:prstGeom>
          <a:noFill/>
          <a:ln>
            <a:solidFill>
              <a:srgbClr val="3F2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0ECD95E-0908-3E17-1C3B-EB467B89C7FA}"/>
              </a:ext>
            </a:extLst>
          </p:cNvPr>
          <p:cNvSpPr/>
          <p:nvPr/>
        </p:nvSpPr>
        <p:spPr>
          <a:xfrm>
            <a:off x="25766740" y="10550331"/>
            <a:ext cx="12353690" cy="12316121"/>
          </a:xfrm>
          <a:prstGeom prst="rect">
            <a:avLst/>
          </a:prstGeom>
          <a:noFill/>
          <a:ln>
            <a:solidFill>
              <a:srgbClr val="3F2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98ECCA-28FE-6D8B-5903-6BF740EA173E}"/>
              </a:ext>
            </a:extLst>
          </p:cNvPr>
          <p:cNvSpPr txBox="1"/>
          <p:nvPr/>
        </p:nvSpPr>
        <p:spPr>
          <a:xfrm>
            <a:off x="7189251" y="868386"/>
            <a:ext cx="24011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Georgia" panose="02040502050405020303" pitchFamily="18" charset="0"/>
              </a:rPr>
              <a:t>This Scientific Poster Template Is Provided By WMed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ED9A95-8797-CA9C-D1D2-1FF5D27D5345}"/>
              </a:ext>
            </a:extLst>
          </p:cNvPr>
          <p:cNvSpPr txBox="1"/>
          <p:nvPr/>
        </p:nvSpPr>
        <p:spPr>
          <a:xfrm>
            <a:off x="5994400" y="2826702"/>
            <a:ext cx="26303099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100" dirty="0">
                <a:latin typeface="Georgia" panose="02040502050405020303" pitchFamily="18" charset="0"/>
              </a:rPr>
              <a:t>Presenting author name </a:t>
            </a:r>
            <a:r>
              <a:rPr lang="en-US" sz="5100" u="sng" dirty="0">
                <a:latin typeface="Georgia" panose="02040502050405020303" pitchFamily="18" charset="0"/>
              </a:rPr>
              <a:t>(Underline)</a:t>
            </a:r>
            <a:r>
              <a:rPr lang="en-US" sz="5100" dirty="0">
                <a:latin typeface="Georgia" panose="02040502050405020303" pitchFamily="18" charset="0"/>
              </a:rPr>
              <a:t>, other co-author’s names: 51-point, centered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B33B6F-FF63-661F-E975-31EDA880978C}"/>
              </a:ext>
            </a:extLst>
          </p:cNvPr>
          <p:cNvSpPr txBox="1"/>
          <p:nvPr/>
        </p:nvSpPr>
        <p:spPr>
          <a:xfrm>
            <a:off x="7189250" y="4216343"/>
            <a:ext cx="2401160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500" dirty="0">
                <a:latin typeface="Georgia" panose="02040502050405020303" pitchFamily="18" charset="0"/>
                <a:ea typeface="Calibri" panose="020F0502020204030204" pitchFamily="34" charset="0"/>
              </a:rPr>
              <a:t>Affiliation: department and/or program, institution, city, state: 45-point, centered</a:t>
            </a:r>
            <a:r>
              <a:rPr lang="en-US" sz="4500" dirty="0">
                <a:latin typeface="Georgia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7852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bg1"/>
            </a:gs>
            <a:gs pos="74000">
              <a:srgbClr val="EBD397"/>
            </a:gs>
            <a:gs pos="83000">
              <a:srgbClr val="EBD397"/>
            </a:gs>
            <a:gs pos="100000">
              <a:srgbClr val="EBD39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36B22CD-F9A9-8746-95AE-23EF110B7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672" y="1493498"/>
            <a:ext cx="4821382" cy="293023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3F00AA7-3CAE-E342-B1EE-92F5412E2960}"/>
              </a:ext>
            </a:extLst>
          </p:cNvPr>
          <p:cNvSpPr txBox="1">
            <a:spLocks/>
          </p:cNvSpPr>
          <p:nvPr/>
        </p:nvSpPr>
        <p:spPr>
          <a:xfrm>
            <a:off x="2743201" y="6129765"/>
            <a:ext cx="32918399" cy="3769932"/>
          </a:xfrm>
          <a:prstGeom prst="rect">
            <a:avLst/>
          </a:prstGeom>
        </p:spPr>
        <p:txBody>
          <a:bodyPr lIns="748145" tIns="748145" rIns="748145" bIns="748145" anchor="ctr">
            <a:normAutofit fontScale="82500" lnSpcReduction="20000"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5000"/>
              </a:lnSpc>
            </a:pPr>
            <a:r>
              <a:rPr lang="en-US" sz="11782" dirty="0">
                <a:solidFill>
                  <a:srgbClr val="3F291F"/>
                </a:solidFill>
                <a:latin typeface="Georgia" panose="02040502050405020303" pitchFamily="18" charset="0"/>
              </a:rPr>
              <a:t>State the key point or takeaway of your poster here.</a:t>
            </a:r>
          </a:p>
          <a:p>
            <a:pPr algn="ctr">
              <a:lnSpc>
                <a:spcPct val="95000"/>
              </a:lnSpc>
            </a:pPr>
            <a:r>
              <a:rPr lang="en-US" sz="11782" dirty="0">
                <a:solidFill>
                  <a:srgbClr val="3F291F"/>
                </a:solidFill>
                <a:latin typeface="Georgia" panose="02040502050405020303" pitchFamily="18" charset="0"/>
              </a:rPr>
              <a:t>Add descriptive visuals and supporting data below.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CB5C26-E63C-5E45-83F0-CF4E4A745E87}"/>
              </a:ext>
            </a:extLst>
          </p:cNvPr>
          <p:cNvSpPr txBox="1"/>
          <p:nvPr/>
        </p:nvSpPr>
        <p:spPr>
          <a:xfrm>
            <a:off x="32297499" y="1221077"/>
            <a:ext cx="4742629" cy="34916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18" dirty="0"/>
              <a:t>Department/collaborating institution's logo: same height and/or width as WMed logo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6C6A2F-9AA9-983E-D461-C450E47121FA}"/>
              </a:ext>
            </a:extLst>
          </p:cNvPr>
          <p:cNvSpPr/>
          <p:nvPr/>
        </p:nvSpPr>
        <p:spPr>
          <a:xfrm flipV="1">
            <a:off x="149391" y="5334586"/>
            <a:ext cx="38052000" cy="204154"/>
          </a:xfrm>
          <a:prstGeom prst="rect">
            <a:avLst/>
          </a:prstGeom>
          <a:solidFill>
            <a:srgbClr val="3F29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>
              <a:latin typeface="Georgia" panose="020405020504050203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FFD40E-3016-5B37-6A23-D70357A511CD}"/>
              </a:ext>
            </a:extLst>
          </p:cNvPr>
          <p:cNvSpPr/>
          <p:nvPr/>
        </p:nvSpPr>
        <p:spPr>
          <a:xfrm flipV="1">
            <a:off x="200191" y="10008186"/>
            <a:ext cx="38052000" cy="204154"/>
          </a:xfrm>
          <a:prstGeom prst="rect">
            <a:avLst/>
          </a:prstGeom>
          <a:solidFill>
            <a:srgbClr val="3F29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>
              <a:latin typeface="Georgia" panose="02040502050405020303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51622F-BBE0-B6A2-685E-ED8249CF122F}"/>
              </a:ext>
            </a:extLst>
          </p:cNvPr>
          <p:cNvSpPr/>
          <p:nvPr/>
        </p:nvSpPr>
        <p:spPr>
          <a:xfrm>
            <a:off x="25694872" y="10490721"/>
            <a:ext cx="12420000" cy="22062203"/>
          </a:xfrm>
          <a:prstGeom prst="rect">
            <a:avLst/>
          </a:prstGeom>
          <a:solidFill>
            <a:srgbClr val="C8A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41AC40-AC66-39BF-1523-A08B5069B369}"/>
              </a:ext>
            </a:extLst>
          </p:cNvPr>
          <p:cNvSpPr/>
          <p:nvPr/>
        </p:nvSpPr>
        <p:spPr>
          <a:xfrm>
            <a:off x="334963" y="29365319"/>
            <a:ext cx="12420000" cy="3187607"/>
          </a:xfrm>
          <a:prstGeom prst="rect">
            <a:avLst/>
          </a:prstGeom>
          <a:solidFill>
            <a:srgbClr val="C8A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40B79-608F-238F-55E5-75DD4C2B46C2}"/>
              </a:ext>
            </a:extLst>
          </p:cNvPr>
          <p:cNvSpPr/>
          <p:nvPr/>
        </p:nvSpPr>
        <p:spPr>
          <a:xfrm>
            <a:off x="334963" y="10490722"/>
            <a:ext cx="12420000" cy="18634720"/>
          </a:xfrm>
          <a:prstGeom prst="rect">
            <a:avLst/>
          </a:prstGeom>
          <a:solidFill>
            <a:srgbClr val="C8A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B9392A-05A5-7A4E-D91F-0B0F7B416696}"/>
              </a:ext>
            </a:extLst>
          </p:cNvPr>
          <p:cNvSpPr/>
          <p:nvPr/>
        </p:nvSpPr>
        <p:spPr>
          <a:xfrm>
            <a:off x="13026466" y="10490722"/>
            <a:ext cx="12420000" cy="18104508"/>
          </a:xfrm>
          <a:prstGeom prst="rect">
            <a:avLst/>
          </a:prstGeom>
          <a:solidFill>
            <a:srgbClr val="EBD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>
              <a:solidFill>
                <a:srgbClr val="EBD397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D8ACDF-88EB-E785-D5C1-73FC9726709D}"/>
              </a:ext>
            </a:extLst>
          </p:cNvPr>
          <p:cNvSpPr txBox="1">
            <a:spLocks/>
          </p:cNvSpPr>
          <p:nvPr/>
        </p:nvSpPr>
        <p:spPr>
          <a:xfrm>
            <a:off x="508544" y="24377181"/>
            <a:ext cx="11979504" cy="4583074"/>
          </a:xfrm>
          <a:prstGeom prst="rect">
            <a:avLst/>
          </a:prstGeom>
        </p:spPr>
        <p:txBody>
          <a:bodyPr wrap="square" lIns="74815" tIns="74815" bIns="74815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67601" indent="-46760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Lorem ipsum dolor sit amet, consectetur adipiscing elit, sed do eiusmod tempor incididunt ut labore et dolore magna </a:t>
            </a:r>
            <a:r>
              <a:rPr lang="en-US" sz="3600" dirty="0" err="1">
                <a:latin typeface="Georgia" panose="02040502050405020303" pitchFamily="18" charset="0"/>
              </a:rPr>
              <a:t>aliqua</a:t>
            </a:r>
            <a:r>
              <a:rPr lang="en-US" sz="3600" dirty="0">
                <a:latin typeface="Georgia" panose="02040502050405020303" pitchFamily="18" charset="0"/>
              </a:rPr>
              <a:t>.</a:t>
            </a:r>
          </a:p>
          <a:p>
            <a:pPr marL="467601" indent="-46760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Ut enim ad minim veniam, quis nostrud exercitation ullamco laboris nisi </a:t>
            </a:r>
            <a:r>
              <a:rPr lang="en-US" sz="3600" dirty="0" err="1">
                <a:latin typeface="Georgia" panose="02040502050405020303" pitchFamily="18" charset="0"/>
              </a:rPr>
              <a:t>ut</a:t>
            </a:r>
            <a:r>
              <a:rPr lang="en-US" sz="3600" dirty="0">
                <a:latin typeface="Georgia" panose="02040502050405020303" pitchFamily="18" charset="0"/>
              </a:rPr>
              <a:t> </a:t>
            </a:r>
            <a:r>
              <a:rPr lang="en-US" sz="3600" dirty="0" err="1">
                <a:latin typeface="Georgia" panose="02040502050405020303" pitchFamily="18" charset="0"/>
              </a:rPr>
              <a:t>aliquip</a:t>
            </a:r>
            <a:r>
              <a:rPr lang="en-US" sz="3600" dirty="0">
                <a:latin typeface="Georgia" panose="02040502050405020303" pitchFamily="18" charset="0"/>
              </a:rPr>
              <a:t>. </a:t>
            </a:r>
          </a:p>
          <a:p>
            <a:pPr marL="467601" indent="-46760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Duis aute irure dolor in reprehenderit in voluptate velit esse cillum dolore eu fugiat nulla </a:t>
            </a:r>
            <a:r>
              <a:rPr lang="en-US" sz="3600" dirty="0" err="1">
                <a:latin typeface="Georgia" panose="02040502050405020303" pitchFamily="18" charset="0"/>
              </a:rPr>
              <a:t>pariatur</a:t>
            </a:r>
            <a:r>
              <a:rPr lang="en-US" sz="3600" dirty="0">
                <a:latin typeface="Georgia" panose="02040502050405020303" pitchFamily="18" charset="0"/>
              </a:rPr>
              <a:t>.</a:t>
            </a:r>
          </a:p>
          <a:p>
            <a:pPr marL="467601" indent="-46760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Georgia" panose="02040502050405020303" pitchFamily="18" charset="0"/>
              </a:rPr>
              <a:t>Excepteur</a:t>
            </a:r>
            <a:r>
              <a:rPr lang="en-US" sz="3600" dirty="0">
                <a:latin typeface="Georgia" panose="02040502050405020303" pitchFamily="18" charset="0"/>
              </a:rPr>
              <a:t> sint occaecat cupidatat non </a:t>
            </a:r>
            <a:r>
              <a:rPr lang="en-US" sz="3600" dirty="0" err="1">
                <a:latin typeface="Georgia" panose="02040502050405020303" pitchFamily="18" charset="0"/>
              </a:rPr>
              <a:t>proident</a:t>
            </a:r>
            <a:r>
              <a:rPr lang="en-US" sz="3600" dirty="0">
                <a:latin typeface="Georgia" panose="02040502050405020303" pitchFamily="18" charset="0"/>
              </a:rPr>
              <a:t>.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A7282F67-08A9-B99B-7D6E-C6B687D3D8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1547257"/>
              </p:ext>
            </p:extLst>
          </p:nvPr>
        </p:nvGraphicFramePr>
        <p:xfrm>
          <a:off x="27237976" y="17547860"/>
          <a:ext cx="9590215" cy="4877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1EF1FE9E-F12E-24D9-8220-AF031F0D4CAB}"/>
              </a:ext>
            </a:extLst>
          </p:cNvPr>
          <p:cNvSpPr/>
          <p:nvPr/>
        </p:nvSpPr>
        <p:spPr>
          <a:xfrm>
            <a:off x="13102666" y="28930016"/>
            <a:ext cx="12420000" cy="3622909"/>
          </a:xfrm>
          <a:prstGeom prst="rect">
            <a:avLst/>
          </a:prstGeom>
          <a:solidFill>
            <a:srgbClr val="EBD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>
              <a:solidFill>
                <a:srgbClr val="EBD397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A225791-88EF-3868-854F-307413F58602}"/>
              </a:ext>
            </a:extLst>
          </p:cNvPr>
          <p:cNvSpPr txBox="1">
            <a:spLocks/>
          </p:cNvSpPr>
          <p:nvPr/>
        </p:nvSpPr>
        <p:spPr>
          <a:xfrm>
            <a:off x="564010" y="30499964"/>
            <a:ext cx="11964173" cy="1813085"/>
          </a:xfrm>
          <a:prstGeom prst="rect">
            <a:avLst/>
          </a:prstGeom>
        </p:spPr>
        <p:txBody>
          <a:bodyPr wrap="square" lIns="74815" tIns="74815" bIns="74815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3600" dirty="0">
                <a:latin typeface="Georgia" panose="02040502050405020303" pitchFamily="18" charset="0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C1BD15E-0C59-5CC3-35FF-58E473D88990}"/>
              </a:ext>
            </a:extLst>
          </p:cNvPr>
          <p:cNvSpPr txBox="1">
            <a:spLocks/>
          </p:cNvSpPr>
          <p:nvPr/>
        </p:nvSpPr>
        <p:spPr>
          <a:xfrm>
            <a:off x="25922244" y="30548340"/>
            <a:ext cx="12051341" cy="1813085"/>
          </a:xfrm>
          <a:prstGeom prst="rect">
            <a:avLst/>
          </a:prstGeom>
        </p:spPr>
        <p:txBody>
          <a:bodyPr wrap="square" lIns="74815" tIns="74815" bIns="74815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 err="1">
                <a:latin typeface="Georgia" panose="02040502050405020303" pitchFamily="18" charset="0"/>
              </a:rPr>
              <a:t>adipiscing</a:t>
            </a:r>
            <a:r>
              <a:rPr lang="en-US" sz="3600" dirty="0">
                <a:latin typeface="Georgia" panose="02040502050405020303" pitchFamily="18" charset="0"/>
              </a:rPr>
              <a:t> elit, sed do eiusmod tempor incididunt ut labore et dolore magna aliqua. Ut enim ad minim veniam, quis </a:t>
            </a:r>
            <a:r>
              <a:rPr lang="en-US" sz="3600" dirty="0" err="1">
                <a:latin typeface="Georgia" panose="02040502050405020303" pitchFamily="18" charset="0"/>
              </a:rPr>
              <a:t>nostrud</a:t>
            </a:r>
            <a:r>
              <a:rPr lang="en-US" sz="3600" dirty="0">
                <a:latin typeface="Georgia" panose="02040502050405020303" pitchFamily="18" charset="0"/>
              </a:rPr>
              <a:t> exercitation.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47A321-8534-35BF-DDD8-CF5DFEA101C7}"/>
              </a:ext>
            </a:extLst>
          </p:cNvPr>
          <p:cNvSpPr/>
          <p:nvPr/>
        </p:nvSpPr>
        <p:spPr>
          <a:xfrm>
            <a:off x="486986" y="10774757"/>
            <a:ext cx="12060000" cy="921743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I</a:t>
            </a:r>
            <a:r>
              <a:rPr lang="en-US" sz="4418" b="1" dirty="0">
                <a:solidFill>
                  <a:schemeClr val="bg1"/>
                </a:solidFill>
                <a:latin typeface="Georgia" panose="02040502050405020303" pitchFamily="18" charset="0"/>
              </a:rPr>
              <a:t>ntroduction</a:t>
            </a:r>
            <a:endParaRPr lang="en-US" sz="4418" b="1" dirty="0">
              <a:latin typeface="Georgia" panose="02040502050405020303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E20C8A-8A14-013F-09AC-96CE574C7E82}"/>
              </a:ext>
            </a:extLst>
          </p:cNvPr>
          <p:cNvSpPr/>
          <p:nvPr/>
        </p:nvSpPr>
        <p:spPr>
          <a:xfrm>
            <a:off x="508544" y="23290158"/>
            <a:ext cx="12060000" cy="921743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Methods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73B6D6B-68F7-67CE-51A5-388F8AAFE1F4}"/>
              </a:ext>
            </a:extLst>
          </p:cNvPr>
          <p:cNvSpPr/>
          <p:nvPr/>
        </p:nvSpPr>
        <p:spPr>
          <a:xfrm>
            <a:off x="13248244" y="10779125"/>
            <a:ext cx="12060000" cy="921743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Results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6DF6F9-B273-949C-78A8-26693F899110}"/>
              </a:ext>
            </a:extLst>
          </p:cNvPr>
          <p:cNvSpPr/>
          <p:nvPr/>
        </p:nvSpPr>
        <p:spPr>
          <a:xfrm>
            <a:off x="468183" y="29574510"/>
            <a:ext cx="12060000" cy="921743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References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632BAE-1BDD-5476-4972-E78820F421AA}"/>
              </a:ext>
            </a:extLst>
          </p:cNvPr>
          <p:cNvSpPr/>
          <p:nvPr/>
        </p:nvSpPr>
        <p:spPr>
          <a:xfrm>
            <a:off x="25913585" y="29576802"/>
            <a:ext cx="12060000" cy="921743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Acknowledgement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ACB786A-E63D-259D-077B-3FDD2CCB7000}"/>
              </a:ext>
            </a:extLst>
          </p:cNvPr>
          <p:cNvSpPr txBox="1">
            <a:spLocks/>
          </p:cNvSpPr>
          <p:nvPr/>
        </p:nvSpPr>
        <p:spPr>
          <a:xfrm>
            <a:off x="25966895" y="22221460"/>
            <a:ext cx="12132379" cy="1407274"/>
          </a:xfrm>
          <a:prstGeom prst="rect">
            <a:avLst/>
          </a:prstGeom>
          <a:noFill/>
        </p:spPr>
        <p:txBody>
          <a:bodyPr lIns="74815" tIns="74815" bIns="74815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3273" b="1" dirty="0">
                <a:latin typeface="Georgia" panose="02040502050405020303" pitchFamily="18" charset="0"/>
              </a:rPr>
              <a:t>Figure 3: </a:t>
            </a:r>
            <a:r>
              <a:rPr lang="en-US" sz="3273" dirty="0">
                <a:latin typeface="Georgia" panose="02040502050405020303" pitchFamily="18" charset="0"/>
              </a:rPr>
              <a:t>Sample plot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F1B4EE8-EB07-7AC5-8B35-5E173505ABF1}"/>
              </a:ext>
            </a:extLst>
          </p:cNvPr>
          <p:cNvSpPr/>
          <p:nvPr/>
        </p:nvSpPr>
        <p:spPr>
          <a:xfrm>
            <a:off x="25913585" y="23349464"/>
            <a:ext cx="12060000" cy="921743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Conclusion</a:t>
            </a:r>
          </a:p>
        </p:txBody>
      </p:sp>
      <p:graphicFrame>
        <p:nvGraphicFramePr>
          <p:cNvPr id="27" name="Table 16">
            <a:extLst>
              <a:ext uri="{FF2B5EF4-FFF2-40B4-BE49-F238E27FC236}">
                <a16:creationId xmlns:a16="http://schemas.microsoft.com/office/drawing/2014/main" id="{4D14174B-0D44-572C-F127-5F3AF68887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027566"/>
              </p:ext>
            </p:extLst>
          </p:nvPr>
        </p:nvGraphicFramePr>
        <p:xfrm>
          <a:off x="13780642" y="26453849"/>
          <a:ext cx="10996400" cy="5916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9100">
                  <a:extLst>
                    <a:ext uri="{9D8B030D-6E8A-4147-A177-3AD203B41FA5}">
                      <a16:colId xmlns:a16="http://schemas.microsoft.com/office/drawing/2014/main" val="3836872068"/>
                    </a:ext>
                  </a:extLst>
                </a:gridCol>
                <a:gridCol w="2749100">
                  <a:extLst>
                    <a:ext uri="{9D8B030D-6E8A-4147-A177-3AD203B41FA5}">
                      <a16:colId xmlns:a16="http://schemas.microsoft.com/office/drawing/2014/main" val="2501348781"/>
                    </a:ext>
                  </a:extLst>
                </a:gridCol>
                <a:gridCol w="2749100">
                  <a:extLst>
                    <a:ext uri="{9D8B030D-6E8A-4147-A177-3AD203B41FA5}">
                      <a16:colId xmlns:a16="http://schemas.microsoft.com/office/drawing/2014/main" val="539372988"/>
                    </a:ext>
                  </a:extLst>
                </a:gridCol>
                <a:gridCol w="2749100">
                  <a:extLst>
                    <a:ext uri="{9D8B030D-6E8A-4147-A177-3AD203B41FA5}">
                      <a16:colId xmlns:a16="http://schemas.microsoft.com/office/drawing/2014/main" val="1796329334"/>
                    </a:ext>
                  </a:extLst>
                </a:gridCol>
              </a:tblGrid>
              <a:tr h="739574"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Heading 1</a:t>
                      </a: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/>
                        <a:t>Heading 2</a:t>
                      </a: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/>
                        <a:t>Heading 3</a:t>
                      </a: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/>
                        <a:t>Heading 4</a:t>
                      </a: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912391"/>
                  </a:ext>
                </a:extLst>
              </a:tr>
              <a:tr h="739574"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735297"/>
                  </a:ext>
                </a:extLst>
              </a:tr>
              <a:tr h="739574"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230825"/>
                  </a:ext>
                </a:extLst>
              </a:tr>
              <a:tr h="739574"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137425"/>
                  </a:ext>
                </a:extLst>
              </a:tr>
              <a:tr h="739574"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43560"/>
                  </a:ext>
                </a:extLst>
              </a:tr>
              <a:tr h="739574"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933626"/>
                  </a:ext>
                </a:extLst>
              </a:tr>
              <a:tr h="739574"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653183"/>
                  </a:ext>
                </a:extLst>
              </a:tr>
              <a:tr h="739574"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425482"/>
                  </a:ext>
                </a:extLst>
              </a:tr>
            </a:tbl>
          </a:graphicData>
        </a:graphic>
      </p:graphicFrame>
      <p:sp>
        <p:nvSpPr>
          <p:cNvPr id="28" name="Title 1">
            <a:extLst>
              <a:ext uri="{FF2B5EF4-FFF2-40B4-BE49-F238E27FC236}">
                <a16:creationId xmlns:a16="http://schemas.microsoft.com/office/drawing/2014/main" id="{70735F27-BF2F-49A1-E8D5-7A63252333D6}"/>
              </a:ext>
            </a:extLst>
          </p:cNvPr>
          <p:cNvSpPr txBox="1">
            <a:spLocks/>
          </p:cNvSpPr>
          <p:nvPr/>
        </p:nvSpPr>
        <p:spPr>
          <a:xfrm>
            <a:off x="26071386" y="16208035"/>
            <a:ext cx="9590214" cy="1407274"/>
          </a:xfrm>
          <a:prstGeom prst="rect">
            <a:avLst/>
          </a:prstGeom>
          <a:noFill/>
        </p:spPr>
        <p:txBody>
          <a:bodyPr lIns="74815" tIns="74815" bIns="74815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3273" b="1" dirty="0">
                <a:latin typeface="Georgia" panose="02040502050405020303" pitchFamily="18" charset="0"/>
              </a:rPr>
              <a:t>Figure 2: </a:t>
            </a:r>
            <a:r>
              <a:rPr lang="en-US" sz="3273" dirty="0">
                <a:latin typeface="Georgia" panose="02040502050405020303" pitchFamily="18" charset="0"/>
              </a:rPr>
              <a:t>Sample </a:t>
            </a:r>
            <a:r>
              <a:rPr lang="en-US" sz="3273" dirty="0" err="1">
                <a:latin typeface="Georgia" panose="02040502050405020303" pitchFamily="18" charset="0"/>
              </a:rPr>
              <a:t>medxicaxl</a:t>
            </a:r>
            <a:r>
              <a:rPr lang="en-US" sz="3273" dirty="0">
                <a:latin typeface="Georgia" panose="02040502050405020303" pitchFamily="18" charset="0"/>
              </a:rPr>
              <a:t> icons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F3DF86C-9B79-7962-BBF5-C57E81111797}"/>
              </a:ext>
            </a:extLst>
          </p:cNvPr>
          <p:cNvSpPr txBox="1">
            <a:spLocks/>
          </p:cNvSpPr>
          <p:nvPr/>
        </p:nvSpPr>
        <p:spPr>
          <a:xfrm>
            <a:off x="13727606" y="25046575"/>
            <a:ext cx="10996398" cy="1407274"/>
          </a:xfrm>
          <a:prstGeom prst="rect">
            <a:avLst/>
          </a:prstGeom>
          <a:noFill/>
        </p:spPr>
        <p:txBody>
          <a:bodyPr lIns="74815" tIns="74815" bIns="74815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3273" b="1" dirty="0">
                <a:latin typeface="Georgia" panose="02040502050405020303" pitchFamily="18" charset="0"/>
              </a:rPr>
              <a:t>Table 1: </a:t>
            </a:r>
            <a:r>
              <a:rPr lang="en-US" sz="3273" dirty="0">
                <a:latin typeface="Georgia" panose="02040502050405020303" pitchFamily="18" charset="0"/>
              </a:rPr>
              <a:t>Sample table results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C8C186-79F7-A762-6FC2-3088134067B4}"/>
              </a:ext>
            </a:extLst>
          </p:cNvPr>
          <p:cNvSpPr txBox="1"/>
          <p:nvPr/>
        </p:nvSpPr>
        <p:spPr>
          <a:xfrm>
            <a:off x="724763" y="11872337"/>
            <a:ext cx="11559276" cy="10192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82"/>
              </a:spcAft>
            </a:pPr>
            <a:r>
              <a:rPr lang="en-US" sz="3600" b="1" dirty="0">
                <a:latin typeface="Georgia" panose="02040502050405020303" pitchFamily="18" charset="0"/>
              </a:rPr>
              <a:t>WMed Recommended Fonts:</a:t>
            </a:r>
          </a:p>
          <a:p>
            <a:r>
              <a:rPr lang="en-US" sz="3600" dirty="0">
                <a:latin typeface="Georgia" panose="02040502050405020303" pitchFamily="18" charset="0"/>
              </a:rPr>
              <a:t>(Some of these fonts may not be available on your computer.)</a:t>
            </a:r>
          </a:p>
          <a:p>
            <a:pPr marL="467601" indent="-467601"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New Caledonia LT Std</a:t>
            </a:r>
          </a:p>
          <a:p>
            <a:pPr marL="467601" indent="-467601"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Georgia</a:t>
            </a:r>
          </a:p>
          <a:p>
            <a:pPr marL="467601" indent="-467601"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Trade Gothic LT Std</a:t>
            </a:r>
          </a:p>
          <a:p>
            <a:pPr marL="467601" indent="-467601">
              <a:buFont typeface="Arial" panose="020B0604020202020204" pitchFamily="34" charset="0"/>
              <a:buChar char="•"/>
            </a:pPr>
            <a:r>
              <a:rPr lang="en-US" sz="3600" dirty="0" err="1">
                <a:latin typeface="Georgia" panose="02040502050405020303" pitchFamily="18" charset="0"/>
              </a:rPr>
              <a:t>Univers</a:t>
            </a:r>
            <a:r>
              <a:rPr lang="en-US" sz="3600" dirty="0">
                <a:latin typeface="Georgia" panose="02040502050405020303" pitchFamily="18" charset="0"/>
              </a:rPr>
              <a:t> LT Std</a:t>
            </a:r>
          </a:p>
          <a:p>
            <a:pPr marL="467601" indent="-467601"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Helvetica</a:t>
            </a:r>
          </a:p>
          <a:p>
            <a:r>
              <a:rPr lang="en-US" sz="3600" dirty="0">
                <a:latin typeface="Georgia" panose="02040502050405020303" pitchFamily="18" charset="0"/>
              </a:rPr>
              <a:t>Other fonts may be used but should be easy to read and professional.</a:t>
            </a:r>
          </a:p>
          <a:p>
            <a:r>
              <a:rPr lang="en-US" sz="3600" dirty="0">
                <a:latin typeface="Georgia" panose="02040502050405020303" pitchFamily="18" charset="0"/>
              </a:rPr>
              <a:t>See the </a:t>
            </a:r>
            <a:r>
              <a:rPr lang="en-US" sz="3600" dirty="0">
                <a:latin typeface="Georgia" panose="02040502050405020303" pitchFamily="18" charset="0"/>
                <a:hlinkClick r:id="rId4"/>
              </a:rPr>
              <a:t>WMed Identity Guide</a:t>
            </a:r>
            <a:r>
              <a:rPr lang="en-US" sz="3600" dirty="0">
                <a:latin typeface="Georgia" panose="02040502050405020303" pitchFamily="18" charset="0"/>
              </a:rPr>
              <a:t> for more information and Secondary/Accent colors.</a:t>
            </a:r>
          </a:p>
          <a:p>
            <a:r>
              <a:rPr lang="en-US" sz="3600" dirty="0">
                <a:solidFill>
                  <a:srgbClr val="FF0000"/>
                </a:solidFill>
                <a:latin typeface="Georgia" panose="02040502050405020303" pitchFamily="18" charset="0"/>
              </a:rPr>
              <a:t>When Submitting your file:</a:t>
            </a:r>
            <a:endParaRPr lang="en-US" sz="3600" dirty="0">
              <a:latin typeface="Georgia" panose="02040502050405020303" pitchFamily="18" charset="0"/>
            </a:endParaRPr>
          </a:p>
          <a:p>
            <a:r>
              <a:rPr lang="en-US" sz="3600" dirty="0">
                <a:latin typeface="Georgia" panose="02040502050405020303" pitchFamily="18" charset="0"/>
              </a:rPr>
              <a:t>The name MUST be the abstract ID, followed by the FIRST author’s last name.</a:t>
            </a:r>
          </a:p>
          <a:p>
            <a:r>
              <a:rPr lang="en-US" sz="3600" dirty="0">
                <a:latin typeface="Georgia" panose="02040502050405020303" pitchFamily="18" charset="0"/>
              </a:rPr>
              <a:t>EXAMPLE: 23.smith.pdf</a:t>
            </a:r>
          </a:p>
          <a:p>
            <a:r>
              <a:rPr lang="en-US" sz="3600" dirty="0">
                <a:latin typeface="Georgia" panose="02040502050405020303" pitchFamily="18" charset="0"/>
              </a:rPr>
              <a:t>A PowerPoint copy should always be retained. </a:t>
            </a:r>
          </a:p>
          <a:p>
            <a:r>
              <a:rPr lang="en-US" sz="3600" dirty="0">
                <a:latin typeface="Georgia" panose="02040502050405020303" pitchFamily="18" charset="0"/>
              </a:rPr>
              <a:t>Save as a .pdf for submission to printing.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D9C2959-6034-6188-200C-D31EB0981F84}"/>
              </a:ext>
            </a:extLst>
          </p:cNvPr>
          <p:cNvSpPr txBox="1">
            <a:spLocks/>
          </p:cNvSpPr>
          <p:nvPr/>
        </p:nvSpPr>
        <p:spPr>
          <a:xfrm>
            <a:off x="13727606" y="23085468"/>
            <a:ext cx="10996398" cy="1407274"/>
          </a:xfrm>
          <a:prstGeom prst="rect">
            <a:avLst/>
          </a:prstGeom>
          <a:noFill/>
        </p:spPr>
        <p:txBody>
          <a:bodyPr wrap="square" lIns="74815" tIns="117818" bIns="88364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3273" b="1" dirty="0">
                <a:latin typeface="Georgia" panose="02040502050405020303" pitchFamily="18" charset="0"/>
              </a:rPr>
              <a:t>Figure 1: </a:t>
            </a:r>
            <a:r>
              <a:rPr lang="en-US" sz="3273" dirty="0">
                <a:latin typeface="Georgia" panose="02040502050405020303" pitchFamily="18" charset="0"/>
              </a:rPr>
              <a:t>WMed approved color palette.</a:t>
            </a:r>
          </a:p>
        </p:txBody>
      </p:sp>
      <p:pic>
        <p:nvPicPr>
          <p:cNvPr id="36" name="Picture 3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893AB025-687A-B241-9FD9-86B39F2B86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80641" y="12167115"/>
            <a:ext cx="11019661" cy="11130437"/>
          </a:xfrm>
          <a:prstGeom prst="rect">
            <a:avLst/>
          </a:prstGeom>
        </p:spPr>
      </p:pic>
      <p:sp>
        <p:nvSpPr>
          <p:cNvPr id="40" name="Title 1">
            <a:extLst>
              <a:ext uri="{FF2B5EF4-FFF2-40B4-BE49-F238E27FC236}">
                <a16:creationId xmlns:a16="http://schemas.microsoft.com/office/drawing/2014/main" id="{AFD44DB4-F03E-2D79-7C7D-FBCFD86F4E95}"/>
              </a:ext>
            </a:extLst>
          </p:cNvPr>
          <p:cNvSpPr txBox="1">
            <a:spLocks/>
          </p:cNvSpPr>
          <p:nvPr/>
        </p:nvSpPr>
        <p:spPr>
          <a:xfrm>
            <a:off x="26011012" y="24633471"/>
            <a:ext cx="11699030" cy="4029076"/>
          </a:xfrm>
          <a:prstGeom prst="rect">
            <a:avLst/>
          </a:prstGeom>
        </p:spPr>
        <p:txBody>
          <a:bodyPr wrap="square" lIns="74815" tIns="74815" bIns="74815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67601" indent="-46760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Simple is good, don’t make things crowded.</a:t>
            </a:r>
          </a:p>
          <a:p>
            <a:pPr marL="467601" indent="-46760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Make important information stand out (Bullets and numbering can improve readability)</a:t>
            </a:r>
          </a:p>
          <a:p>
            <a:pPr marL="467601" indent="-46760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Pay attention to spacing. </a:t>
            </a:r>
          </a:p>
          <a:p>
            <a:pPr marL="467601" indent="-46760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Keep uniform distances down the column and in each section.</a:t>
            </a:r>
          </a:p>
          <a:p>
            <a:pPr marL="467601" indent="-46760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Do not alter the WMed logo.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71EC4E9-730F-36F9-27E5-F0728FA788EC}"/>
              </a:ext>
            </a:extLst>
          </p:cNvPr>
          <p:cNvSpPr/>
          <p:nvPr/>
        </p:nvSpPr>
        <p:spPr>
          <a:xfrm flipV="1">
            <a:off x="200191" y="5334586"/>
            <a:ext cx="38052000" cy="204154"/>
          </a:xfrm>
          <a:prstGeom prst="rect">
            <a:avLst/>
          </a:prstGeom>
          <a:solidFill>
            <a:srgbClr val="3F29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>
              <a:latin typeface="Georgia" panose="02040502050405020303" pitchFamily="18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47E2B07-537B-E388-BE92-DDC8D6324CD5}"/>
              </a:ext>
            </a:extLst>
          </p:cNvPr>
          <p:cNvGrpSpPr>
            <a:grpSpLocks noChangeAspect="1"/>
          </p:cNvGrpSpPr>
          <p:nvPr/>
        </p:nvGrpSpPr>
        <p:grpSpPr>
          <a:xfrm>
            <a:off x="28486673" y="12248529"/>
            <a:ext cx="7389138" cy="4138365"/>
            <a:chOff x="15370885" y="26863299"/>
            <a:chExt cx="9033113" cy="5938402"/>
          </a:xfrm>
        </p:grpSpPr>
        <p:pic>
          <p:nvPicPr>
            <p:cNvPr id="48" name="Graphic 47" descr="Heart with pulse">
              <a:extLst>
                <a:ext uri="{FF2B5EF4-FFF2-40B4-BE49-F238E27FC236}">
                  <a16:creationId xmlns:a16="http://schemas.microsoft.com/office/drawing/2014/main" id="{2D2F5AF3-2FB8-AFAD-84F4-3DD7DF250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2765272" y="31320244"/>
              <a:ext cx="1481457" cy="1481457"/>
            </a:xfrm>
            <a:prstGeom prst="rect">
              <a:avLst/>
            </a:prstGeom>
          </p:spPr>
        </p:pic>
        <p:pic>
          <p:nvPicPr>
            <p:cNvPr id="57" name="Graphic 56" descr="Heartbeat">
              <a:extLst>
                <a:ext uri="{FF2B5EF4-FFF2-40B4-BE49-F238E27FC236}">
                  <a16:creationId xmlns:a16="http://schemas.microsoft.com/office/drawing/2014/main" id="{03B3D865-76EC-8892-10B2-8B2406835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0706655" y="26961380"/>
              <a:ext cx="1481457" cy="1481457"/>
            </a:xfrm>
            <a:prstGeom prst="rect">
              <a:avLst/>
            </a:prstGeom>
          </p:spPr>
        </p:pic>
        <p:pic>
          <p:nvPicPr>
            <p:cNvPr id="59" name="Graphic 58" descr="Medicine">
              <a:extLst>
                <a:ext uri="{FF2B5EF4-FFF2-40B4-BE49-F238E27FC236}">
                  <a16:creationId xmlns:a16="http://schemas.microsoft.com/office/drawing/2014/main" id="{67B6EDBE-3319-C2AC-E287-896FE283C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0711129" y="31175208"/>
              <a:ext cx="1481457" cy="1481457"/>
            </a:xfrm>
            <a:prstGeom prst="rect">
              <a:avLst/>
            </a:prstGeom>
          </p:spPr>
        </p:pic>
        <p:pic>
          <p:nvPicPr>
            <p:cNvPr id="64" name="Graphic 63" descr="Brain">
              <a:extLst>
                <a:ext uri="{FF2B5EF4-FFF2-40B4-BE49-F238E27FC236}">
                  <a16:creationId xmlns:a16="http://schemas.microsoft.com/office/drawing/2014/main" id="{EE0FA1C3-7BCF-9080-5BDC-5C1CFF62C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2922541" y="26863299"/>
              <a:ext cx="1481457" cy="1481457"/>
            </a:xfrm>
            <a:prstGeom prst="rect">
              <a:avLst/>
            </a:prstGeom>
          </p:spPr>
        </p:pic>
        <p:pic>
          <p:nvPicPr>
            <p:cNvPr id="65" name="Graphic 64" descr="Needle">
              <a:extLst>
                <a:ext uri="{FF2B5EF4-FFF2-40B4-BE49-F238E27FC236}">
                  <a16:creationId xmlns:a16="http://schemas.microsoft.com/office/drawing/2014/main" id="{03569E53-CAE8-B477-212B-4749D8487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5370885" y="29068294"/>
              <a:ext cx="1481457" cy="1481457"/>
            </a:xfrm>
            <a:prstGeom prst="rect">
              <a:avLst/>
            </a:prstGeom>
          </p:spPr>
        </p:pic>
        <p:pic>
          <p:nvPicPr>
            <p:cNvPr id="70" name="Graphic 69" descr="Eye dropper">
              <a:extLst>
                <a:ext uri="{FF2B5EF4-FFF2-40B4-BE49-F238E27FC236}">
                  <a16:creationId xmlns:a16="http://schemas.microsoft.com/office/drawing/2014/main" id="{37F8284E-4CA2-DC00-AE86-088711C53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2765273" y="29137154"/>
              <a:ext cx="1481457" cy="1481457"/>
            </a:xfrm>
            <a:prstGeom prst="rect">
              <a:avLst/>
            </a:prstGeom>
          </p:spPr>
        </p:pic>
        <p:pic>
          <p:nvPicPr>
            <p:cNvPr id="74" name="Graphic 73" descr="First aid kit">
              <a:extLst>
                <a:ext uri="{FF2B5EF4-FFF2-40B4-BE49-F238E27FC236}">
                  <a16:creationId xmlns:a16="http://schemas.microsoft.com/office/drawing/2014/main" id="{95B0E9EC-E7BA-2138-BFAB-69F9C30DA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5370885" y="31173521"/>
              <a:ext cx="1481457" cy="1481457"/>
            </a:xfrm>
            <a:prstGeom prst="rect">
              <a:avLst/>
            </a:prstGeom>
          </p:spPr>
        </p:pic>
        <p:pic>
          <p:nvPicPr>
            <p:cNvPr id="75" name="Graphic 74" descr="Ambulance">
              <a:extLst>
                <a:ext uri="{FF2B5EF4-FFF2-40B4-BE49-F238E27FC236}">
                  <a16:creationId xmlns:a16="http://schemas.microsoft.com/office/drawing/2014/main" id="{595FC1D1-22C7-ECB8-0EF1-1DD8ED19B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5370885" y="26963067"/>
              <a:ext cx="1481457" cy="1481457"/>
            </a:xfrm>
            <a:prstGeom prst="rect">
              <a:avLst/>
            </a:prstGeom>
          </p:spPr>
        </p:pic>
        <p:pic>
          <p:nvPicPr>
            <p:cNvPr id="76" name="Graphic 75" descr="Brain in head">
              <a:extLst>
                <a:ext uri="{FF2B5EF4-FFF2-40B4-BE49-F238E27FC236}">
                  <a16:creationId xmlns:a16="http://schemas.microsoft.com/office/drawing/2014/main" id="{C18892B0-4577-E5ED-875F-EEB4781EF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20711129" y="29068294"/>
              <a:ext cx="1481457" cy="1481457"/>
            </a:xfrm>
            <a:prstGeom prst="rect">
              <a:avLst/>
            </a:prstGeom>
          </p:spPr>
        </p:pic>
        <p:pic>
          <p:nvPicPr>
            <p:cNvPr id="77" name="Graphic 76" descr="Stethoscope">
              <a:extLst>
                <a:ext uri="{FF2B5EF4-FFF2-40B4-BE49-F238E27FC236}">
                  <a16:creationId xmlns:a16="http://schemas.microsoft.com/office/drawing/2014/main" id="{FA9514A6-22A5-873C-D851-561E915E2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8041009" y="29203582"/>
              <a:ext cx="1481457" cy="1481457"/>
            </a:xfrm>
            <a:prstGeom prst="rect">
              <a:avLst/>
            </a:prstGeom>
          </p:spPr>
        </p:pic>
        <p:pic>
          <p:nvPicPr>
            <p:cNvPr id="78" name="Graphic 77" descr="DNA">
              <a:extLst>
                <a:ext uri="{FF2B5EF4-FFF2-40B4-BE49-F238E27FC236}">
                  <a16:creationId xmlns:a16="http://schemas.microsoft.com/office/drawing/2014/main" id="{7FC40737-1710-6ACF-1E61-23DD1A4C3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8041008" y="31173520"/>
              <a:ext cx="1481457" cy="1481457"/>
            </a:xfrm>
            <a:prstGeom prst="rect">
              <a:avLst/>
            </a:prstGeom>
          </p:spPr>
        </p:pic>
        <p:pic>
          <p:nvPicPr>
            <p:cNvPr id="79" name="Graphic 78" descr="Hospital">
              <a:extLst>
                <a:ext uri="{FF2B5EF4-FFF2-40B4-BE49-F238E27FC236}">
                  <a16:creationId xmlns:a16="http://schemas.microsoft.com/office/drawing/2014/main" id="{9DB7830B-78A8-C225-AA5B-E5F398F82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8041010" y="26963068"/>
              <a:ext cx="1481457" cy="1481457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0F82261-20BF-5351-9AF5-783D735DCF8A}"/>
              </a:ext>
            </a:extLst>
          </p:cNvPr>
          <p:cNvSpPr txBox="1"/>
          <p:nvPr/>
        </p:nvSpPr>
        <p:spPr>
          <a:xfrm>
            <a:off x="7189251" y="868386"/>
            <a:ext cx="24011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Georgia" panose="02040502050405020303" pitchFamily="18" charset="0"/>
              </a:rPr>
              <a:t>This Scientific Poster Template Is Provided By WMed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2CA13A-FEEE-C471-1129-2347E7FBF793}"/>
              </a:ext>
            </a:extLst>
          </p:cNvPr>
          <p:cNvSpPr txBox="1"/>
          <p:nvPr/>
        </p:nvSpPr>
        <p:spPr>
          <a:xfrm>
            <a:off x="5994400" y="2826702"/>
            <a:ext cx="26303099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100" dirty="0">
                <a:latin typeface="Georgia" panose="02040502050405020303" pitchFamily="18" charset="0"/>
              </a:rPr>
              <a:t>Presenting author name </a:t>
            </a:r>
            <a:r>
              <a:rPr lang="en-US" sz="5100" u="sng" dirty="0">
                <a:latin typeface="Georgia" panose="02040502050405020303" pitchFamily="18" charset="0"/>
              </a:rPr>
              <a:t>(Underline)</a:t>
            </a:r>
            <a:r>
              <a:rPr lang="en-US" sz="5100" dirty="0">
                <a:latin typeface="Georgia" panose="02040502050405020303" pitchFamily="18" charset="0"/>
              </a:rPr>
              <a:t>, other co-author’s names: 51-point, centered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E19AF3-912F-2BCA-0AF6-BC852A7A5C3D}"/>
              </a:ext>
            </a:extLst>
          </p:cNvPr>
          <p:cNvSpPr txBox="1"/>
          <p:nvPr/>
        </p:nvSpPr>
        <p:spPr>
          <a:xfrm>
            <a:off x="7189250" y="4216343"/>
            <a:ext cx="2401160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500" dirty="0">
                <a:latin typeface="Georgia" panose="02040502050405020303" pitchFamily="18" charset="0"/>
                <a:ea typeface="Calibri" panose="020F0502020204030204" pitchFamily="34" charset="0"/>
              </a:rPr>
              <a:t>Affiliation: department and/or program, institution, city, state: 45-point, centered</a:t>
            </a:r>
            <a:r>
              <a:rPr lang="en-US" sz="4500" dirty="0">
                <a:latin typeface="Georgia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129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2C0DBC4-547E-7282-B3B6-F3A641ACE494}"/>
              </a:ext>
            </a:extLst>
          </p:cNvPr>
          <p:cNvSpPr/>
          <p:nvPr/>
        </p:nvSpPr>
        <p:spPr>
          <a:xfrm>
            <a:off x="25822243" y="28927283"/>
            <a:ext cx="12420000" cy="3622909"/>
          </a:xfrm>
          <a:prstGeom prst="rect">
            <a:avLst/>
          </a:prstGeom>
          <a:solidFill>
            <a:srgbClr val="C8A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C6F1FC7-5E35-4043-962C-1DDB8667CBFE}"/>
              </a:ext>
            </a:extLst>
          </p:cNvPr>
          <p:cNvSpPr/>
          <p:nvPr/>
        </p:nvSpPr>
        <p:spPr>
          <a:xfrm>
            <a:off x="25847272" y="5827632"/>
            <a:ext cx="12420000" cy="22767598"/>
          </a:xfrm>
          <a:prstGeom prst="rect">
            <a:avLst/>
          </a:prstGeom>
          <a:solidFill>
            <a:srgbClr val="C8A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719A0A1-A42D-084A-8143-54D109DC704B}"/>
              </a:ext>
            </a:extLst>
          </p:cNvPr>
          <p:cNvSpPr/>
          <p:nvPr/>
        </p:nvSpPr>
        <p:spPr>
          <a:xfrm>
            <a:off x="334963" y="28930017"/>
            <a:ext cx="12420000" cy="3622909"/>
          </a:xfrm>
          <a:prstGeom prst="rect">
            <a:avLst/>
          </a:prstGeom>
          <a:solidFill>
            <a:srgbClr val="C8A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F277D64-6CD4-EE4E-9D16-C6AE6AD2CFCF}"/>
              </a:ext>
            </a:extLst>
          </p:cNvPr>
          <p:cNvSpPr/>
          <p:nvPr/>
        </p:nvSpPr>
        <p:spPr>
          <a:xfrm>
            <a:off x="334963" y="5827633"/>
            <a:ext cx="12420000" cy="22767597"/>
          </a:xfrm>
          <a:prstGeom prst="rect">
            <a:avLst/>
          </a:prstGeom>
          <a:solidFill>
            <a:srgbClr val="C8A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1876991-D8B1-FC40-9777-83F971C8F282}"/>
              </a:ext>
            </a:extLst>
          </p:cNvPr>
          <p:cNvSpPr/>
          <p:nvPr/>
        </p:nvSpPr>
        <p:spPr>
          <a:xfrm>
            <a:off x="13102666" y="5827632"/>
            <a:ext cx="12420000" cy="26725294"/>
          </a:xfrm>
          <a:prstGeom prst="rect">
            <a:avLst/>
          </a:prstGeom>
          <a:solidFill>
            <a:srgbClr val="EBD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>
              <a:solidFill>
                <a:srgbClr val="EBD397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36B22CD-F9A9-8746-95AE-23EF110B7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72" y="1493498"/>
            <a:ext cx="4821382" cy="293023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F644BF1-1D61-7940-8446-B45575752816}"/>
              </a:ext>
            </a:extLst>
          </p:cNvPr>
          <p:cNvSpPr txBox="1">
            <a:spLocks/>
          </p:cNvSpPr>
          <p:nvPr/>
        </p:nvSpPr>
        <p:spPr>
          <a:xfrm>
            <a:off x="508544" y="22599181"/>
            <a:ext cx="11979504" cy="4583074"/>
          </a:xfrm>
          <a:prstGeom prst="rect">
            <a:avLst/>
          </a:prstGeom>
        </p:spPr>
        <p:txBody>
          <a:bodyPr wrap="square" lIns="74815" tIns="74815" bIns="74815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67601" indent="-46760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Lorem ipsum dolor sit amet, consectetur adipiscing elit, sed do eiusmod tempor incididunt ut labore et dolore magna </a:t>
            </a:r>
            <a:r>
              <a:rPr lang="en-US" sz="3600" dirty="0" err="1">
                <a:latin typeface="Georgia" panose="02040502050405020303" pitchFamily="18" charset="0"/>
              </a:rPr>
              <a:t>aliqua</a:t>
            </a:r>
            <a:r>
              <a:rPr lang="en-US" sz="3600" dirty="0">
                <a:latin typeface="Georgia" panose="02040502050405020303" pitchFamily="18" charset="0"/>
              </a:rPr>
              <a:t>.</a:t>
            </a:r>
          </a:p>
          <a:p>
            <a:pPr marL="467601" indent="-46760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Ut enim ad minim veniam, quis nostrud exercitation ullamco laboris nisi </a:t>
            </a:r>
            <a:r>
              <a:rPr lang="en-US" sz="3600" dirty="0" err="1">
                <a:latin typeface="Georgia" panose="02040502050405020303" pitchFamily="18" charset="0"/>
              </a:rPr>
              <a:t>ut</a:t>
            </a:r>
            <a:r>
              <a:rPr lang="en-US" sz="3600" dirty="0">
                <a:latin typeface="Georgia" panose="02040502050405020303" pitchFamily="18" charset="0"/>
              </a:rPr>
              <a:t> </a:t>
            </a:r>
            <a:r>
              <a:rPr lang="en-US" sz="3600" dirty="0" err="1">
                <a:latin typeface="Georgia" panose="02040502050405020303" pitchFamily="18" charset="0"/>
              </a:rPr>
              <a:t>aliquip</a:t>
            </a:r>
            <a:r>
              <a:rPr lang="en-US" sz="3600" dirty="0">
                <a:latin typeface="Georgia" panose="02040502050405020303" pitchFamily="18" charset="0"/>
              </a:rPr>
              <a:t>. </a:t>
            </a:r>
          </a:p>
          <a:p>
            <a:pPr marL="467601" indent="-46760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Duis aute irure dolor in reprehenderit in voluptate velit esse cillum dolore eu fugiat nulla </a:t>
            </a:r>
            <a:r>
              <a:rPr lang="en-US" sz="3600" dirty="0" err="1">
                <a:latin typeface="Georgia" panose="02040502050405020303" pitchFamily="18" charset="0"/>
              </a:rPr>
              <a:t>pariatur</a:t>
            </a:r>
            <a:r>
              <a:rPr lang="en-US" sz="3600" dirty="0">
                <a:latin typeface="Georgia" panose="02040502050405020303" pitchFamily="18" charset="0"/>
              </a:rPr>
              <a:t>.</a:t>
            </a:r>
          </a:p>
          <a:p>
            <a:pPr marL="467601" indent="-46760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Georgia" panose="02040502050405020303" pitchFamily="18" charset="0"/>
              </a:rPr>
              <a:t>Excepteur</a:t>
            </a:r>
            <a:r>
              <a:rPr lang="en-US" sz="3600" dirty="0">
                <a:latin typeface="Georgia" panose="02040502050405020303" pitchFamily="18" charset="0"/>
              </a:rPr>
              <a:t> sint occaecat cupidatat non </a:t>
            </a:r>
            <a:r>
              <a:rPr lang="en-US" sz="3600" dirty="0" err="1">
                <a:latin typeface="Georgia" panose="02040502050405020303" pitchFamily="18" charset="0"/>
              </a:rPr>
              <a:t>proident</a:t>
            </a:r>
            <a:r>
              <a:rPr lang="en-US" sz="3600" dirty="0">
                <a:latin typeface="Georgia" panose="02040502050405020303" pitchFamily="18" charset="0"/>
              </a:rPr>
              <a:t>.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FC8923CE-98A5-F447-9E87-ECF7D71B43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3051200"/>
              </p:ext>
            </p:extLst>
          </p:nvPr>
        </p:nvGraphicFramePr>
        <p:xfrm>
          <a:off x="26667945" y="14632738"/>
          <a:ext cx="11012091" cy="6730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Title 1">
            <a:extLst>
              <a:ext uri="{FF2B5EF4-FFF2-40B4-BE49-F238E27FC236}">
                <a16:creationId xmlns:a16="http://schemas.microsoft.com/office/drawing/2014/main" id="{F3ECD376-AE1A-E642-B2F3-F79E4CE3A4CF}"/>
              </a:ext>
            </a:extLst>
          </p:cNvPr>
          <p:cNvSpPr txBox="1">
            <a:spLocks/>
          </p:cNvSpPr>
          <p:nvPr/>
        </p:nvSpPr>
        <p:spPr>
          <a:xfrm>
            <a:off x="564010" y="30144364"/>
            <a:ext cx="11964173" cy="1813085"/>
          </a:xfrm>
          <a:prstGeom prst="rect">
            <a:avLst/>
          </a:prstGeom>
        </p:spPr>
        <p:txBody>
          <a:bodyPr wrap="square" lIns="74815" tIns="74815" bIns="74815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3600" dirty="0">
                <a:latin typeface="Georgia" panose="02040502050405020303" pitchFamily="18" charset="0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D18412F3-F2DB-6347-8280-1A604253CBDD}"/>
              </a:ext>
            </a:extLst>
          </p:cNvPr>
          <p:cNvSpPr txBox="1">
            <a:spLocks/>
          </p:cNvSpPr>
          <p:nvPr/>
        </p:nvSpPr>
        <p:spPr>
          <a:xfrm>
            <a:off x="26012051" y="30190449"/>
            <a:ext cx="12051341" cy="1813085"/>
          </a:xfrm>
          <a:prstGeom prst="rect">
            <a:avLst/>
          </a:prstGeom>
        </p:spPr>
        <p:txBody>
          <a:bodyPr wrap="square" lIns="74815" tIns="74815" bIns="74815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 err="1">
                <a:latin typeface="Georgia" panose="02040502050405020303" pitchFamily="18" charset="0"/>
              </a:rPr>
              <a:t>adipiscing</a:t>
            </a:r>
            <a:r>
              <a:rPr lang="en-US" sz="3600" dirty="0">
                <a:latin typeface="Georgia" panose="02040502050405020303" pitchFamily="18" charset="0"/>
              </a:rPr>
              <a:t> elit, sed do eiusmod tempor incididunt ut labore et dolore magna aliqua. Ut enim ad minim veniam, quis </a:t>
            </a:r>
            <a:r>
              <a:rPr lang="en-US" sz="3600" dirty="0" err="1">
                <a:latin typeface="Georgia" panose="02040502050405020303" pitchFamily="18" charset="0"/>
              </a:rPr>
              <a:t>nostrud</a:t>
            </a:r>
            <a:r>
              <a:rPr lang="en-US" sz="3600" dirty="0">
                <a:latin typeface="Georgia" panose="02040502050405020303" pitchFamily="18" charset="0"/>
              </a:rPr>
              <a:t> exercitation.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CB5C26-E63C-5E45-83F0-CF4E4A745E87}"/>
              </a:ext>
            </a:extLst>
          </p:cNvPr>
          <p:cNvSpPr txBox="1"/>
          <p:nvPr/>
        </p:nvSpPr>
        <p:spPr>
          <a:xfrm>
            <a:off x="31687899" y="1221077"/>
            <a:ext cx="4742629" cy="34916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18" dirty="0"/>
              <a:t>Department/collaborating institution's logo: same height and/or width as WMed logo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3E387CC-A0EA-7845-B852-860FDF4E0A4C}"/>
              </a:ext>
            </a:extLst>
          </p:cNvPr>
          <p:cNvSpPr/>
          <p:nvPr/>
        </p:nvSpPr>
        <p:spPr>
          <a:xfrm>
            <a:off x="486986" y="6151957"/>
            <a:ext cx="12060000" cy="921743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I</a:t>
            </a:r>
            <a:r>
              <a:rPr lang="en-US" sz="4418" b="1" dirty="0">
                <a:solidFill>
                  <a:schemeClr val="bg1"/>
                </a:solidFill>
                <a:latin typeface="Georgia" panose="02040502050405020303" pitchFamily="18" charset="0"/>
              </a:rPr>
              <a:t>ntroduction</a:t>
            </a:r>
            <a:endParaRPr lang="en-US" sz="4418" b="1" dirty="0">
              <a:latin typeface="Georgia" panose="02040502050405020303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6AEFA4C-8AA3-F344-B78E-B680FE9311FB}"/>
              </a:ext>
            </a:extLst>
          </p:cNvPr>
          <p:cNvSpPr/>
          <p:nvPr/>
        </p:nvSpPr>
        <p:spPr>
          <a:xfrm>
            <a:off x="508544" y="21308958"/>
            <a:ext cx="12060000" cy="921743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Methods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A25E322-D6C4-5047-B664-659B9948FC26}"/>
              </a:ext>
            </a:extLst>
          </p:cNvPr>
          <p:cNvSpPr/>
          <p:nvPr/>
        </p:nvSpPr>
        <p:spPr>
          <a:xfrm>
            <a:off x="13324444" y="6156325"/>
            <a:ext cx="12060000" cy="921743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Results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0BB6561-6B42-9345-870A-0493A524A739}"/>
              </a:ext>
            </a:extLst>
          </p:cNvPr>
          <p:cNvSpPr/>
          <p:nvPr/>
        </p:nvSpPr>
        <p:spPr>
          <a:xfrm>
            <a:off x="468183" y="29218910"/>
            <a:ext cx="12060000" cy="921743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References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28B1A8B-0BCA-1346-9D1D-45A1164374D1}"/>
              </a:ext>
            </a:extLst>
          </p:cNvPr>
          <p:cNvSpPr/>
          <p:nvPr/>
        </p:nvSpPr>
        <p:spPr>
          <a:xfrm>
            <a:off x="26003392" y="29218911"/>
            <a:ext cx="12060000" cy="921743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Acknowledgement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301C6DD8-7D6D-B647-8CF0-91850D9363CC}"/>
              </a:ext>
            </a:extLst>
          </p:cNvPr>
          <p:cNvSpPr txBox="1">
            <a:spLocks/>
          </p:cNvSpPr>
          <p:nvPr/>
        </p:nvSpPr>
        <p:spPr>
          <a:xfrm>
            <a:off x="26119295" y="21307060"/>
            <a:ext cx="12132379" cy="1407274"/>
          </a:xfrm>
          <a:prstGeom prst="rect">
            <a:avLst/>
          </a:prstGeom>
          <a:noFill/>
        </p:spPr>
        <p:txBody>
          <a:bodyPr lIns="74815" tIns="74815" bIns="74815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3273" b="1" dirty="0">
                <a:latin typeface="Georgia" panose="02040502050405020303" pitchFamily="18" charset="0"/>
              </a:rPr>
              <a:t>Figure 3: </a:t>
            </a:r>
            <a:r>
              <a:rPr lang="en-US" sz="3273" dirty="0">
                <a:latin typeface="Georgia" panose="02040502050405020303" pitchFamily="18" charset="0"/>
              </a:rPr>
              <a:t>Sample plot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28BA4AD-8663-6D43-900A-42ECA23EF083}"/>
              </a:ext>
            </a:extLst>
          </p:cNvPr>
          <p:cNvSpPr/>
          <p:nvPr/>
        </p:nvSpPr>
        <p:spPr>
          <a:xfrm>
            <a:off x="26065985" y="22892264"/>
            <a:ext cx="12060000" cy="921743"/>
          </a:xfrm>
          <a:prstGeom prst="rect">
            <a:avLst/>
          </a:prstGeom>
          <a:solidFill>
            <a:srgbClr val="3F2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8" b="1" dirty="0">
                <a:latin typeface="Georgia" panose="02040502050405020303" pitchFamily="18" charset="0"/>
              </a:rPr>
              <a:t>Conclusion</a:t>
            </a:r>
          </a:p>
        </p:txBody>
      </p:sp>
      <p:graphicFrame>
        <p:nvGraphicFramePr>
          <p:cNvPr id="57" name="Table 16">
            <a:extLst>
              <a:ext uri="{FF2B5EF4-FFF2-40B4-BE49-F238E27FC236}">
                <a16:creationId xmlns:a16="http://schemas.microsoft.com/office/drawing/2014/main" id="{7F3AC03A-8E9E-DC4C-AF56-8A3BC5C253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89905"/>
              </p:ext>
            </p:extLst>
          </p:nvPr>
        </p:nvGraphicFramePr>
        <p:xfrm>
          <a:off x="13885789" y="23125563"/>
          <a:ext cx="10811824" cy="8445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2956">
                  <a:extLst>
                    <a:ext uri="{9D8B030D-6E8A-4147-A177-3AD203B41FA5}">
                      <a16:colId xmlns:a16="http://schemas.microsoft.com/office/drawing/2014/main" val="3836872068"/>
                    </a:ext>
                  </a:extLst>
                </a:gridCol>
                <a:gridCol w="2702956">
                  <a:extLst>
                    <a:ext uri="{9D8B030D-6E8A-4147-A177-3AD203B41FA5}">
                      <a16:colId xmlns:a16="http://schemas.microsoft.com/office/drawing/2014/main" val="2501348781"/>
                    </a:ext>
                  </a:extLst>
                </a:gridCol>
                <a:gridCol w="2702956">
                  <a:extLst>
                    <a:ext uri="{9D8B030D-6E8A-4147-A177-3AD203B41FA5}">
                      <a16:colId xmlns:a16="http://schemas.microsoft.com/office/drawing/2014/main" val="539372988"/>
                    </a:ext>
                  </a:extLst>
                </a:gridCol>
                <a:gridCol w="2702956">
                  <a:extLst>
                    <a:ext uri="{9D8B030D-6E8A-4147-A177-3AD203B41FA5}">
                      <a16:colId xmlns:a16="http://schemas.microsoft.com/office/drawing/2014/main" val="1796329334"/>
                    </a:ext>
                  </a:extLst>
                </a:gridCol>
              </a:tblGrid>
              <a:tr h="1055662"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Heading 1</a:t>
                      </a: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/>
                        <a:t>Heading 2</a:t>
                      </a: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/>
                        <a:t>Heading 3</a:t>
                      </a: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/>
                        <a:t>Heading 4</a:t>
                      </a:r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912391"/>
                  </a:ext>
                </a:extLst>
              </a:tr>
              <a:tr h="1055662"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735297"/>
                  </a:ext>
                </a:extLst>
              </a:tr>
              <a:tr h="1055662"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230825"/>
                  </a:ext>
                </a:extLst>
              </a:tr>
              <a:tr h="1055662"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137425"/>
                  </a:ext>
                </a:extLst>
              </a:tr>
              <a:tr h="1055662"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43560"/>
                  </a:ext>
                </a:extLst>
              </a:tr>
              <a:tr h="1055662"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933626"/>
                  </a:ext>
                </a:extLst>
              </a:tr>
              <a:tr h="1055662"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653183"/>
                  </a:ext>
                </a:extLst>
              </a:tr>
              <a:tr h="1055662"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/>
                    </a:p>
                  </a:txBody>
                  <a:tcPr marL="74815" marR="74815" marT="37407" marB="374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425482"/>
                  </a:ext>
                </a:extLst>
              </a:tr>
            </a:tbl>
          </a:graphicData>
        </a:graphic>
      </p:graphicFrame>
      <p:sp>
        <p:nvSpPr>
          <p:cNvPr id="58" name="Title 1">
            <a:extLst>
              <a:ext uri="{FF2B5EF4-FFF2-40B4-BE49-F238E27FC236}">
                <a16:creationId xmlns:a16="http://schemas.microsoft.com/office/drawing/2014/main" id="{53B5071A-53A9-0F43-8FFA-5D13A1E36A8A}"/>
              </a:ext>
            </a:extLst>
          </p:cNvPr>
          <p:cNvSpPr txBox="1">
            <a:spLocks/>
          </p:cNvSpPr>
          <p:nvPr/>
        </p:nvSpPr>
        <p:spPr>
          <a:xfrm>
            <a:off x="26085611" y="12757628"/>
            <a:ext cx="9590214" cy="1407274"/>
          </a:xfrm>
          <a:prstGeom prst="rect">
            <a:avLst/>
          </a:prstGeom>
          <a:noFill/>
        </p:spPr>
        <p:txBody>
          <a:bodyPr lIns="74815" tIns="74815" bIns="74815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3273" b="1" dirty="0">
                <a:latin typeface="Georgia" panose="02040502050405020303" pitchFamily="18" charset="0"/>
              </a:rPr>
              <a:t>Figure 2: </a:t>
            </a:r>
            <a:r>
              <a:rPr lang="en-US" sz="3273" dirty="0">
                <a:latin typeface="Georgia" panose="02040502050405020303" pitchFamily="18" charset="0"/>
              </a:rPr>
              <a:t>Sample </a:t>
            </a:r>
            <a:r>
              <a:rPr lang="en-US" sz="3273" dirty="0" err="1">
                <a:latin typeface="Georgia" panose="02040502050405020303" pitchFamily="18" charset="0"/>
              </a:rPr>
              <a:t>medxicaxl</a:t>
            </a:r>
            <a:r>
              <a:rPr lang="en-US" sz="3273" dirty="0">
                <a:latin typeface="Georgia" panose="02040502050405020303" pitchFamily="18" charset="0"/>
              </a:rPr>
              <a:t> icons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B1FF899C-A0AD-C54F-B684-E5EAD5E4CFE5}"/>
              </a:ext>
            </a:extLst>
          </p:cNvPr>
          <p:cNvSpPr txBox="1">
            <a:spLocks/>
          </p:cNvSpPr>
          <p:nvPr/>
        </p:nvSpPr>
        <p:spPr>
          <a:xfrm>
            <a:off x="13744172" y="21652737"/>
            <a:ext cx="10996398" cy="1407274"/>
          </a:xfrm>
          <a:prstGeom prst="rect">
            <a:avLst/>
          </a:prstGeom>
          <a:noFill/>
        </p:spPr>
        <p:txBody>
          <a:bodyPr lIns="74815" tIns="74815" bIns="74815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3273" b="1" dirty="0">
                <a:latin typeface="Georgia" panose="02040502050405020303" pitchFamily="18" charset="0"/>
              </a:rPr>
              <a:t>Table 1: </a:t>
            </a:r>
            <a:r>
              <a:rPr lang="en-US" sz="3273" dirty="0">
                <a:latin typeface="Georgia" panose="02040502050405020303" pitchFamily="18" charset="0"/>
              </a:rPr>
              <a:t>Sample table results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269E7D8-EF19-D340-A9FB-BFDDBF5E6577}"/>
              </a:ext>
            </a:extLst>
          </p:cNvPr>
          <p:cNvSpPr txBox="1"/>
          <p:nvPr/>
        </p:nvSpPr>
        <p:spPr>
          <a:xfrm>
            <a:off x="724763" y="7097137"/>
            <a:ext cx="11559276" cy="13516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82"/>
              </a:spcAft>
            </a:pPr>
            <a:r>
              <a:rPr lang="en-US" sz="3600" b="1" dirty="0">
                <a:latin typeface="Georgia" panose="02040502050405020303" pitchFamily="18" charset="0"/>
              </a:rPr>
              <a:t>WMed Recommended Fonts:</a:t>
            </a:r>
          </a:p>
          <a:p>
            <a:r>
              <a:rPr lang="en-US" sz="3600" dirty="0">
                <a:latin typeface="Georgia" panose="02040502050405020303" pitchFamily="18" charset="0"/>
              </a:rPr>
              <a:t>(Some of these fonts may not be available on your computer.)</a:t>
            </a:r>
          </a:p>
          <a:p>
            <a:pPr marL="467601" indent="-467601"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New Caledonia LT Std</a:t>
            </a:r>
          </a:p>
          <a:p>
            <a:pPr marL="467601" indent="-467601"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Georgia</a:t>
            </a:r>
          </a:p>
          <a:p>
            <a:pPr marL="467601" indent="-467601"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Trade Gothic LT Std</a:t>
            </a:r>
          </a:p>
          <a:p>
            <a:pPr marL="467601" indent="-467601">
              <a:buFont typeface="Arial" panose="020B0604020202020204" pitchFamily="34" charset="0"/>
              <a:buChar char="•"/>
            </a:pPr>
            <a:r>
              <a:rPr lang="en-US" sz="3600" dirty="0" err="1">
                <a:latin typeface="Georgia" panose="02040502050405020303" pitchFamily="18" charset="0"/>
              </a:rPr>
              <a:t>Univers</a:t>
            </a:r>
            <a:r>
              <a:rPr lang="en-US" sz="3600" dirty="0">
                <a:latin typeface="Georgia" panose="02040502050405020303" pitchFamily="18" charset="0"/>
              </a:rPr>
              <a:t> LT Std</a:t>
            </a:r>
          </a:p>
          <a:p>
            <a:pPr marL="467601" indent="-467601"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Helvetica</a:t>
            </a:r>
          </a:p>
          <a:p>
            <a:r>
              <a:rPr lang="en-US" sz="3600" dirty="0">
                <a:latin typeface="Georgia" panose="02040502050405020303" pitchFamily="18" charset="0"/>
              </a:rPr>
              <a:t>Other fonts may be used but should be easy to read and professional.</a:t>
            </a:r>
          </a:p>
          <a:p>
            <a:endParaRPr lang="en-US" sz="3600" dirty="0">
              <a:latin typeface="Georgia" panose="02040502050405020303" pitchFamily="18" charset="0"/>
            </a:endParaRPr>
          </a:p>
          <a:p>
            <a:r>
              <a:rPr lang="en-US" sz="3600" dirty="0">
                <a:latin typeface="Georgia" panose="02040502050405020303" pitchFamily="18" charset="0"/>
              </a:rPr>
              <a:t>See the </a:t>
            </a:r>
            <a:r>
              <a:rPr lang="en-US" sz="3600" dirty="0">
                <a:latin typeface="Georgia" panose="02040502050405020303" pitchFamily="18" charset="0"/>
                <a:hlinkClick r:id="rId4"/>
              </a:rPr>
              <a:t>WMed Identity Guide</a:t>
            </a:r>
            <a:r>
              <a:rPr lang="en-US" sz="3600" dirty="0">
                <a:latin typeface="Georgia" panose="02040502050405020303" pitchFamily="18" charset="0"/>
              </a:rPr>
              <a:t> for more information and Secondary/Accent colors.</a:t>
            </a:r>
          </a:p>
          <a:p>
            <a:endParaRPr lang="en-US" sz="3600" dirty="0">
              <a:latin typeface="Georgia" panose="02040502050405020303" pitchFamily="18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Georgia" panose="02040502050405020303" pitchFamily="18" charset="0"/>
              </a:rPr>
              <a:t>When Submitting your file:</a:t>
            </a:r>
            <a:endParaRPr lang="en-US" sz="3600" dirty="0">
              <a:latin typeface="Georgia" panose="02040502050405020303" pitchFamily="18" charset="0"/>
            </a:endParaRPr>
          </a:p>
          <a:p>
            <a:r>
              <a:rPr lang="en-US" sz="3600" dirty="0">
                <a:latin typeface="Georgia" panose="02040502050405020303" pitchFamily="18" charset="0"/>
              </a:rPr>
              <a:t>The name MUST be the abstract ID, followed by the FIRST author’s last name.</a:t>
            </a:r>
          </a:p>
          <a:p>
            <a:r>
              <a:rPr lang="en-US" sz="3600" dirty="0">
                <a:latin typeface="Georgia" panose="02040502050405020303" pitchFamily="18" charset="0"/>
              </a:rPr>
              <a:t>EXAMPLE: 23.smith.pdf</a:t>
            </a:r>
          </a:p>
          <a:p>
            <a:endParaRPr lang="en-US" sz="3600" dirty="0">
              <a:latin typeface="Georgia" panose="02040502050405020303" pitchFamily="18" charset="0"/>
            </a:endParaRPr>
          </a:p>
          <a:p>
            <a:r>
              <a:rPr lang="en-US" sz="3600" dirty="0">
                <a:latin typeface="Georgia" panose="02040502050405020303" pitchFamily="18" charset="0"/>
              </a:rPr>
              <a:t>A PowerPoint copy should always be retained. </a:t>
            </a:r>
          </a:p>
          <a:p>
            <a:r>
              <a:rPr lang="en-US" sz="3600" dirty="0">
                <a:latin typeface="Georgia" panose="02040502050405020303" pitchFamily="18" charset="0"/>
              </a:rPr>
              <a:t>Save as a .pdf for submission to printing.</a:t>
            </a:r>
          </a:p>
          <a:p>
            <a:endParaRPr lang="en-US" sz="3600" dirty="0">
              <a:latin typeface="Georgia" panose="02040502050405020303" pitchFamily="18" charset="0"/>
            </a:endParaRPr>
          </a:p>
          <a:p>
            <a:endParaRPr lang="en-US" sz="3600" dirty="0">
              <a:latin typeface="Georgia" panose="02040502050405020303" pitchFamily="18" charset="0"/>
            </a:endParaRPr>
          </a:p>
          <a:p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A4366A98-5C7B-F64F-9987-F08840C8D334}"/>
              </a:ext>
            </a:extLst>
          </p:cNvPr>
          <p:cNvSpPr txBox="1">
            <a:spLocks/>
          </p:cNvSpPr>
          <p:nvPr/>
        </p:nvSpPr>
        <p:spPr>
          <a:xfrm>
            <a:off x="13827430" y="18315863"/>
            <a:ext cx="10996398" cy="1407274"/>
          </a:xfrm>
          <a:prstGeom prst="rect">
            <a:avLst/>
          </a:prstGeom>
          <a:noFill/>
        </p:spPr>
        <p:txBody>
          <a:bodyPr wrap="square" lIns="74815" tIns="117818" bIns="88364" anchor="ctr">
            <a:no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3273" b="1" dirty="0">
                <a:latin typeface="Georgia" panose="02040502050405020303" pitchFamily="18" charset="0"/>
              </a:rPr>
              <a:t>Figure 1: </a:t>
            </a:r>
            <a:r>
              <a:rPr lang="en-US" sz="3273" dirty="0">
                <a:latin typeface="Georgia" panose="02040502050405020303" pitchFamily="18" charset="0"/>
              </a:rPr>
              <a:t>WMed approved color palette.</a:t>
            </a:r>
          </a:p>
        </p:txBody>
      </p:sp>
      <p:pic>
        <p:nvPicPr>
          <p:cNvPr id="67" name="Picture 66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910E9D0B-7498-164B-85EC-8A2CE5AB54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22125" y="7514167"/>
            <a:ext cx="10731584" cy="11130437"/>
          </a:xfrm>
          <a:prstGeom prst="rect">
            <a:avLst/>
          </a:prstGeom>
        </p:spPr>
      </p:pic>
      <p:sp>
        <p:nvSpPr>
          <p:cNvPr id="74" name="Title 1">
            <a:extLst>
              <a:ext uri="{FF2B5EF4-FFF2-40B4-BE49-F238E27FC236}">
                <a16:creationId xmlns:a16="http://schemas.microsoft.com/office/drawing/2014/main" id="{2E0544C3-32E9-1F47-8062-7C29AF78EFF1}"/>
              </a:ext>
            </a:extLst>
          </p:cNvPr>
          <p:cNvSpPr txBox="1">
            <a:spLocks/>
          </p:cNvSpPr>
          <p:nvPr/>
        </p:nvSpPr>
        <p:spPr>
          <a:xfrm>
            <a:off x="26163412" y="24176271"/>
            <a:ext cx="11699030" cy="4029076"/>
          </a:xfrm>
          <a:prstGeom prst="rect">
            <a:avLst/>
          </a:prstGeom>
        </p:spPr>
        <p:txBody>
          <a:bodyPr wrap="square" lIns="74815" tIns="74815" bIns="74815" anchor="ctr">
            <a:spAutoFit/>
          </a:bodyPr>
          <a:lstStyle>
            <a:lvl1pPr algn="l" defTabSz="4023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3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67601" indent="-46760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Simple is good, don’t make things crowded.</a:t>
            </a:r>
          </a:p>
          <a:p>
            <a:pPr marL="467601" indent="-46760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Make important information stand out (Bullets and numbering can improve readability)</a:t>
            </a:r>
          </a:p>
          <a:p>
            <a:pPr marL="467601" indent="-46760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Pay attention to spacing. </a:t>
            </a:r>
          </a:p>
          <a:p>
            <a:pPr marL="467601" indent="-46760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Keep uniform distances down the column and in each section.</a:t>
            </a:r>
          </a:p>
          <a:p>
            <a:pPr marL="467601" indent="-46760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Georgia" panose="02040502050405020303" pitchFamily="18" charset="0"/>
              </a:rPr>
              <a:t>Do not alter the WMed logo.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39A7BC-DDC3-702A-D66E-EB56B7E66E2A}"/>
              </a:ext>
            </a:extLst>
          </p:cNvPr>
          <p:cNvSpPr/>
          <p:nvPr/>
        </p:nvSpPr>
        <p:spPr>
          <a:xfrm flipV="1">
            <a:off x="200191" y="5334586"/>
            <a:ext cx="38052000" cy="204154"/>
          </a:xfrm>
          <a:prstGeom prst="rect">
            <a:avLst/>
          </a:prstGeom>
          <a:solidFill>
            <a:srgbClr val="3F29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5">
              <a:latin typeface="Georgia" panose="02040502050405020303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FEC6DB-AE18-6340-A491-5D574539959B}"/>
              </a:ext>
            </a:extLst>
          </p:cNvPr>
          <p:cNvGrpSpPr/>
          <p:nvPr/>
        </p:nvGrpSpPr>
        <p:grpSpPr>
          <a:xfrm>
            <a:off x="26987143" y="7073700"/>
            <a:ext cx="10092733" cy="5652542"/>
            <a:chOff x="15370885" y="26863299"/>
            <a:chExt cx="9033113" cy="5938402"/>
          </a:xfrm>
        </p:grpSpPr>
        <p:pic>
          <p:nvPicPr>
            <p:cNvPr id="10" name="Graphic 9" descr="Heart with pulse">
              <a:extLst>
                <a:ext uri="{FF2B5EF4-FFF2-40B4-BE49-F238E27FC236}">
                  <a16:creationId xmlns:a16="http://schemas.microsoft.com/office/drawing/2014/main" id="{82311A98-C32A-F545-BDFF-02BACA15C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2765272" y="31320244"/>
              <a:ext cx="1481457" cy="1481457"/>
            </a:xfrm>
            <a:prstGeom prst="rect">
              <a:avLst/>
            </a:prstGeom>
          </p:spPr>
        </p:pic>
        <p:pic>
          <p:nvPicPr>
            <p:cNvPr id="11" name="Graphic 10" descr="Heartbeat">
              <a:extLst>
                <a:ext uri="{FF2B5EF4-FFF2-40B4-BE49-F238E27FC236}">
                  <a16:creationId xmlns:a16="http://schemas.microsoft.com/office/drawing/2014/main" id="{CBE6A9C1-D65C-3141-B5CF-025F88022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0706655" y="26961380"/>
              <a:ext cx="1481457" cy="1481457"/>
            </a:xfrm>
            <a:prstGeom prst="rect">
              <a:avLst/>
            </a:prstGeom>
          </p:spPr>
        </p:pic>
        <p:pic>
          <p:nvPicPr>
            <p:cNvPr id="14" name="Graphic 13" descr="Medicine">
              <a:extLst>
                <a:ext uri="{FF2B5EF4-FFF2-40B4-BE49-F238E27FC236}">
                  <a16:creationId xmlns:a16="http://schemas.microsoft.com/office/drawing/2014/main" id="{E12E29A4-FCA4-F940-8636-76B9AF4A2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0711129" y="31175208"/>
              <a:ext cx="1481457" cy="1481457"/>
            </a:xfrm>
            <a:prstGeom prst="rect">
              <a:avLst/>
            </a:prstGeom>
          </p:spPr>
        </p:pic>
        <p:pic>
          <p:nvPicPr>
            <p:cNvPr id="15" name="Graphic 14" descr="Brain">
              <a:extLst>
                <a:ext uri="{FF2B5EF4-FFF2-40B4-BE49-F238E27FC236}">
                  <a16:creationId xmlns:a16="http://schemas.microsoft.com/office/drawing/2014/main" id="{F9EF100F-BED8-3044-93FA-0971267F6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2922541" y="26863299"/>
              <a:ext cx="1481457" cy="1481457"/>
            </a:xfrm>
            <a:prstGeom prst="rect">
              <a:avLst/>
            </a:prstGeom>
          </p:spPr>
        </p:pic>
        <p:pic>
          <p:nvPicPr>
            <p:cNvPr id="16" name="Graphic 15" descr="Needle">
              <a:extLst>
                <a:ext uri="{FF2B5EF4-FFF2-40B4-BE49-F238E27FC236}">
                  <a16:creationId xmlns:a16="http://schemas.microsoft.com/office/drawing/2014/main" id="{55621DCD-474A-4748-A127-218865C23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5370885" y="29068294"/>
              <a:ext cx="1481457" cy="1481457"/>
            </a:xfrm>
            <a:prstGeom prst="rect">
              <a:avLst/>
            </a:prstGeom>
          </p:spPr>
        </p:pic>
        <p:pic>
          <p:nvPicPr>
            <p:cNvPr id="17" name="Graphic 16" descr="Eye dropper">
              <a:extLst>
                <a:ext uri="{FF2B5EF4-FFF2-40B4-BE49-F238E27FC236}">
                  <a16:creationId xmlns:a16="http://schemas.microsoft.com/office/drawing/2014/main" id="{A57FC7BC-1665-AC45-A46B-1D2F3C3C5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2765273" y="29137154"/>
              <a:ext cx="1481457" cy="1481457"/>
            </a:xfrm>
            <a:prstGeom prst="rect">
              <a:avLst/>
            </a:prstGeom>
          </p:spPr>
        </p:pic>
        <p:pic>
          <p:nvPicPr>
            <p:cNvPr id="18" name="Graphic 17" descr="First aid kit">
              <a:extLst>
                <a:ext uri="{FF2B5EF4-FFF2-40B4-BE49-F238E27FC236}">
                  <a16:creationId xmlns:a16="http://schemas.microsoft.com/office/drawing/2014/main" id="{100E159B-E713-FC4E-9E60-F9E831E5B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5370885" y="31173521"/>
              <a:ext cx="1481457" cy="1481457"/>
            </a:xfrm>
            <a:prstGeom prst="rect">
              <a:avLst/>
            </a:prstGeom>
          </p:spPr>
        </p:pic>
        <p:pic>
          <p:nvPicPr>
            <p:cNvPr id="19" name="Graphic 18" descr="Ambulance">
              <a:extLst>
                <a:ext uri="{FF2B5EF4-FFF2-40B4-BE49-F238E27FC236}">
                  <a16:creationId xmlns:a16="http://schemas.microsoft.com/office/drawing/2014/main" id="{5386D11D-D408-204C-ABB1-82C590989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5370885" y="26963067"/>
              <a:ext cx="1481457" cy="1481457"/>
            </a:xfrm>
            <a:prstGeom prst="rect">
              <a:avLst/>
            </a:prstGeom>
          </p:spPr>
        </p:pic>
        <p:pic>
          <p:nvPicPr>
            <p:cNvPr id="20" name="Graphic 19" descr="Brain in head">
              <a:extLst>
                <a:ext uri="{FF2B5EF4-FFF2-40B4-BE49-F238E27FC236}">
                  <a16:creationId xmlns:a16="http://schemas.microsoft.com/office/drawing/2014/main" id="{59938900-8693-E645-980D-80BEBAA49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20711129" y="29068294"/>
              <a:ext cx="1481457" cy="1481457"/>
            </a:xfrm>
            <a:prstGeom prst="rect">
              <a:avLst/>
            </a:prstGeom>
          </p:spPr>
        </p:pic>
        <p:pic>
          <p:nvPicPr>
            <p:cNvPr id="21" name="Graphic 20" descr="Stethoscope">
              <a:extLst>
                <a:ext uri="{FF2B5EF4-FFF2-40B4-BE49-F238E27FC236}">
                  <a16:creationId xmlns:a16="http://schemas.microsoft.com/office/drawing/2014/main" id="{CD458AF2-848C-614D-A064-DE4EF2154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8041009" y="29203582"/>
              <a:ext cx="1481457" cy="1481457"/>
            </a:xfrm>
            <a:prstGeom prst="rect">
              <a:avLst/>
            </a:prstGeom>
          </p:spPr>
        </p:pic>
        <p:pic>
          <p:nvPicPr>
            <p:cNvPr id="23" name="Graphic 22" descr="DNA">
              <a:extLst>
                <a:ext uri="{FF2B5EF4-FFF2-40B4-BE49-F238E27FC236}">
                  <a16:creationId xmlns:a16="http://schemas.microsoft.com/office/drawing/2014/main" id="{63B3EA69-AB81-5B42-8205-A55D5BB19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8041008" y="31173520"/>
              <a:ext cx="1481457" cy="1481457"/>
            </a:xfrm>
            <a:prstGeom prst="rect">
              <a:avLst/>
            </a:prstGeom>
          </p:spPr>
        </p:pic>
        <p:pic>
          <p:nvPicPr>
            <p:cNvPr id="24" name="Graphic 23" descr="Hospital">
              <a:extLst>
                <a:ext uri="{FF2B5EF4-FFF2-40B4-BE49-F238E27FC236}">
                  <a16:creationId xmlns:a16="http://schemas.microsoft.com/office/drawing/2014/main" id="{BC5BA6A2-4F4C-0549-8F4D-4F0A386C6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8041010" y="26963068"/>
              <a:ext cx="1481457" cy="1481457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EE7DB1E-5FF5-647D-7589-9A8E508C2271}"/>
              </a:ext>
            </a:extLst>
          </p:cNvPr>
          <p:cNvSpPr txBox="1"/>
          <p:nvPr/>
        </p:nvSpPr>
        <p:spPr>
          <a:xfrm>
            <a:off x="7189251" y="868386"/>
            <a:ext cx="24011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Georgia" panose="02040502050405020303" pitchFamily="18" charset="0"/>
              </a:rPr>
              <a:t>This Scientific Poster Template Is Provided By WMed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701421-90C8-E3F2-F4E6-8DACFBBB48D9}"/>
              </a:ext>
            </a:extLst>
          </p:cNvPr>
          <p:cNvSpPr txBox="1"/>
          <p:nvPr/>
        </p:nvSpPr>
        <p:spPr>
          <a:xfrm>
            <a:off x="5994400" y="2826702"/>
            <a:ext cx="26303099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100" dirty="0">
                <a:latin typeface="Georgia" panose="02040502050405020303" pitchFamily="18" charset="0"/>
              </a:rPr>
              <a:t>Presenting author name </a:t>
            </a:r>
            <a:r>
              <a:rPr lang="en-US" sz="5100" u="sng" dirty="0">
                <a:latin typeface="Georgia" panose="02040502050405020303" pitchFamily="18" charset="0"/>
              </a:rPr>
              <a:t>(Underline)</a:t>
            </a:r>
            <a:r>
              <a:rPr lang="en-US" sz="5100" dirty="0">
                <a:latin typeface="Georgia" panose="02040502050405020303" pitchFamily="18" charset="0"/>
              </a:rPr>
              <a:t>, other co-author’s names: 51-point, centered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21BCF8-D4F9-1534-AAA4-5DA9CB9EE7C3}"/>
              </a:ext>
            </a:extLst>
          </p:cNvPr>
          <p:cNvSpPr txBox="1"/>
          <p:nvPr/>
        </p:nvSpPr>
        <p:spPr>
          <a:xfrm>
            <a:off x="7189250" y="4216343"/>
            <a:ext cx="2401160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500" dirty="0">
                <a:latin typeface="Georgia" panose="02040502050405020303" pitchFamily="18" charset="0"/>
                <a:ea typeface="Calibri" panose="020F0502020204030204" pitchFamily="34" charset="0"/>
              </a:rPr>
              <a:t>Affiliation: department and/or program, institution, city, state: 45-point, centered</a:t>
            </a:r>
            <a:r>
              <a:rPr lang="en-US" sz="4500" dirty="0">
                <a:latin typeface="Georgia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6289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14230</TotalTime>
  <Words>4553</Words>
  <Application>Microsoft Macintosh PowerPoint</Application>
  <PresentationFormat>Custom</PresentationFormat>
  <Paragraphs>581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Adil Akkouch</dc:creator>
  <cp:lastModifiedBy>Adil Akkouch</cp:lastModifiedBy>
  <cp:revision>16</cp:revision>
  <dcterms:created xsi:type="dcterms:W3CDTF">2022-03-07T22:09:57Z</dcterms:created>
  <dcterms:modified xsi:type="dcterms:W3CDTF">2024-02-27T21:56:48Z</dcterms:modified>
</cp:coreProperties>
</file>